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73" r:id="rId11"/>
    <p:sldId id="265" r:id="rId12"/>
    <p:sldId id="272" r:id="rId13"/>
    <p:sldId id="266" r:id="rId14"/>
    <p:sldId id="267" r:id="rId15"/>
    <p:sldId id="268" r:id="rId16"/>
    <p:sldId id="269" r:id="rId17"/>
    <p:sldId id="270" r:id="rId18"/>
    <p:sldId id="271"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FFE9CB"/>
          </a:solidFill>
        </a:fill>
      </a:tcStyle>
    </a:wholeTbl>
    <a:band2H>
      <a:tcTxStyle/>
      <a:tcStyle>
        <a:tcBdr/>
        <a:fill>
          <a:solidFill>
            <a:srgbClr val="FFF4E7"/>
          </a:solidFill>
        </a:fill>
      </a:tcStyle>
    </a:band2H>
    <a:firstCol>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1"/>
          </a:solidFill>
        </a:fill>
      </a:tcStyle>
    </a:firstCol>
    <a:la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635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1"/>
          </a:solidFill>
        </a:fill>
      </a:tcStyle>
    </a:lastRow>
    <a:fir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635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FED5CE"/>
          </a:solidFill>
        </a:fill>
      </a:tcStyle>
    </a:wholeTbl>
    <a:band2H>
      <a:tcTxStyle/>
      <a:tcStyle>
        <a:tcBdr/>
        <a:fill>
          <a:solidFill>
            <a:srgbClr val="FFEBE8"/>
          </a:solidFill>
        </a:fill>
      </a:tcStyle>
    </a:band2H>
    <a:firstCol>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3"/>
          </a:solidFill>
        </a:fill>
      </a:tcStyle>
    </a:firstCol>
    <a:la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635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3"/>
          </a:solidFill>
        </a:fill>
      </a:tcStyle>
    </a:lastRow>
    <a:fir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635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3"/>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FFCCCE"/>
          </a:solidFill>
        </a:fill>
      </a:tcStyle>
    </a:wholeTbl>
    <a:band2H>
      <a:tcTxStyle/>
      <a:tcStyle>
        <a:tcBdr/>
        <a:fill>
          <a:solidFill>
            <a:srgbClr val="FFE7E8"/>
          </a:solidFill>
        </a:fill>
      </a:tcStyle>
    </a:band2H>
    <a:firstCol>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6"/>
          </a:solidFill>
        </a:fill>
      </a:tcStyle>
    </a:firstCol>
    <a:la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635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6"/>
          </a:solidFill>
        </a:fill>
      </a:tcStyle>
    </a:lastRow>
    <a:fir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635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chemeClr val="accent6"/>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3F3F3F"/>
          </a:solidFill>
        </a:fill>
      </a:tcStyle>
    </a:band2H>
    <a:firstCol>
      <a:tcTxStyle b="on" i="off">
        <a:fontRef idx="minor">
          <a:srgbClr val="3F3F3F"/>
        </a:fontRef>
        <a:srgbClr val="3F3F3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889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3F3F3F"/>
          </a:solidFill>
        </a:fill>
      </a:tcStyle>
    </a:lastRow>
    <a:firstRow>
      <a:tcTxStyle b="on" i="off">
        <a:fontRef idx="minor">
          <a:srgbClr val="3F3F3F"/>
        </a:fontRef>
        <a:srgbClr val="3F3F3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FFFFFF"/>
          </a:solidFill>
        </a:fill>
      </a:tcStyle>
    </a:wholeTbl>
    <a:band2H>
      <a:tcTxStyle/>
      <a:tcStyle>
        <a:tcBdr/>
        <a:fill>
          <a:solidFill>
            <a:srgbClr val="FFFFFF"/>
          </a:solidFill>
        </a:fill>
      </a:tcStyle>
    </a:band2H>
    <a:firstCol>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FFFFFF"/>
          </a:solidFill>
        </a:fill>
      </a:tcStyle>
    </a:firstCol>
    <a:la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63500" cap="flat">
              <a:solidFill>
                <a:srgbClr val="3F3F3F"/>
              </a:solidFill>
              <a:prstDash val="solid"/>
              <a:round/>
            </a:ln>
          </a:top>
          <a:bottom>
            <a:ln w="127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FFFFFF"/>
          </a:solidFill>
        </a:fill>
      </a:tcStyle>
    </a:lastRow>
    <a:firstRow>
      <a:tcTxStyle b="on" i="off">
        <a:fontRef idx="minor">
          <a:srgbClr val="3F3F3F"/>
        </a:fontRef>
        <a:srgbClr val="3F3F3F"/>
      </a:tcTxStyle>
      <a:tcStyle>
        <a:tcBdr>
          <a:left>
            <a:ln w="12700" cap="flat">
              <a:solidFill>
                <a:srgbClr val="3F3F3F"/>
              </a:solidFill>
              <a:prstDash val="solid"/>
              <a:round/>
            </a:ln>
          </a:left>
          <a:right>
            <a:ln w="12700" cap="flat">
              <a:solidFill>
                <a:srgbClr val="3F3F3F"/>
              </a:solidFill>
              <a:prstDash val="solid"/>
              <a:round/>
            </a:ln>
          </a:right>
          <a:top>
            <a:ln w="12700" cap="flat">
              <a:solidFill>
                <a:srgbClr val="3F3F3F"/>
              </a:solidFill>
              <a:prstDash val="solid"/>
              <a:round/>
            </a:ln>
          </a:top>
          <a:bottom>
            <a:ln w="63500" cap="flat">
              <a:solidFill>
                <a:srgbClr val="3F3F3F"/>
              </a:solidFill>
              <a:prstDash val="solid"/>
              <a:round/>
            </a:ln>
          </a:bottom>
          <a:insideH>
            <a:ln w="12700" cap="flat">
              <a:solidFill>
                <a:srgbClr val="3F3F3F"/>
              </a:solidFill>
              <a:prstDash val="solid"/>
              <a:round/>
            </a:ln>
          </a:insideH>
          <a:insideV>
            <a:ln w="12700" cap="flat">
              <a:solidFill>
                <a:srgbClr val="3F3F3F"/>
              </a:solidFill>
              <a:prstDash val="solid"/>
              <a:round/>
            </a:ln>
          </a:insideV>
        </a:tcBdr>
        <a:fill>
          <a:solidFill>
            <a:srgbClr val="FFFFFF"/>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889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3"/>
    <p:restoredTop sz="83275" autoAdjust="0"/>
  </p:normalViewPr>
  <p:slideViewPr>
    <p:cSldViewPr snapToGrid="0">
      <p:cViewPr varScale="1">
        <p:scale>
          <a:sx n="39" d="100"/>
          <a:sy n="39" d="100"/>
        </p:scale>
        <p:origin x="20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1143000" y="685800"/>
            <a:ext cx="4572000" cy="3429000"/>
          </a:xfrm>
          <a:prstGeom prst="rect">
            <a:avLst/>
          </a:prstGeom>
        </p:spPr>
        <p:txBody>
          <a:bodyPr/>
          <a:lstStyle/>
          <a:p>
            <a:endParaRPr/>
          </a:p>
        </p:txBody>
      </p:sp>
      <p:sp>
        <p:nvSpPr>
          <p:cNvPr id="433" name="Shape 433"/>
          <p:cNvSpPr>
            <a:spLocks noGrp="1"/>
          </p:cNvSpPr>
          <p:nvPr>
            <p:ph type="body" sz="quarter" idx="1"/>
          </p:nvPr>
        </p:nvSpPr>
        <p:spPr>
          <a:xfrm>
            <a:off x="914400" y="4343400"/>
            <a:ext cx="5029200" cy="4114800"/>
          </a:xfrm>
          <a:prstGeom prst="rect">
            <a:avLst/>
          </a:prstGeom>
        </p:spPr>
        <p:txBody>
          <a:bodyPr/>
          <a:lstStyle/>
          <a:p>
            <a:endParaRPr/>
          </a:p>
        </p:txBody>
      </p:sp>
    </p:spTree>
  </p:cSld>
  <p:clrMap bg1="dk1" tx1="lt1" bg2="dk2" tx2="lt2" accent1="accent1" accent2="accent2" accent3="accent3" accent4="accent4" accent5="accent5" accent6="accent6" hlink="hlink" folHlink="folHlink"/>
  <p:notesStyle>
    <a:lvl1pPr latinLnBrk="0">
      <a:defRPr sz="2200">
        <a:solidFill>
          <a:srgbClr val="FFFFFF"/>
        </a:solidFill>
        <a:latin typeface="+mn-lt"/>
        <a:ea typeface="+mn-ea"/>
        <a:cs typeface="+mn-cs"/>
        <a:sym typeface="Helvetica"/>
      </a:defRPr>
    </a:lvl1pPr>
    <a:lvl2pPr indent="228600" latinLnBrk="0">
      <a:defRPr sz="2200">
        <a:solidFill>
          <a:srgbClr val="FFFFFF"/>
        </a:solidFill>
        <a:latin typeface="+mn-lt"/>
        <a:ea typeface="+mn-ea"/>
        <a:cs typeface="+mn-cs"/>
        <a:sym typeface="Helvetica"/>
      </a:defRPr>
    </a:lvl2pPr>
    <a:lvl3pPr indent="457200" latinLnBrk="0">
      <a:defRPr sz="2200">
        <a:solidFill>
          <a:srgbClr val="FFFFFF"/>
        </a:solidFill>
        <a:latin typeface="+mn-lt"/>
        <a:ea typeface="+mn-ea"/>
        <a:cs typeface="+mn-cs"/>
        <a:sym typeface="Helvetica"/>
      </a:defRPr>
    </a:lvl3pPr>
    <a:lvl4pPr indent="685800" latinLnBrk="0">
      <a:defRPr sz="2200">
        <a:solidFill>
          <a:srgbClr val="FFFFFF"/>
        </a:solidFill>
        <a:latin typeface="+mn-lt"/>
        <a:ea typeface="+mn-ea"/>
        <a:cs typeface="+mn-cs"/>
        <a:sym typeface="Helvetica"/>
      </a:defRPr>
    </a:lvl4pPr>
    <a:lvl5pPr indent="914400" latinLnBrk="0">
      <a:defRPr sz="2200">
        <a:solidFill>
          <a:srgbClr val="FFFFFF"/>
        </a:solidFill>
        <a:latin typeface="+mn-lt"/>
        <a:ea typeface="+mn-ea"/>
        <a:cs typeface="+mn-cs"/>
        <a:sym typeface="Helvetica"/>
      </a:defRPr>
    </a:lvl5pPr>
    <a:lvl6pPr indent="1143000" latinLnBrk="0">
      <a:defRPr sz="2200">
        <a:solidFill>
          <a:srgbClr val="FFFFFF"/>
        </a:solidFill>
        <a:latin typeface="+mn-lt"/>
        <a:ea typeface="+mn-ea"/>
        <a:cs typeface="+mn-cs"/>
        <a:sym typeface="Helvetica"/>
      </a:defRPr>
    </a:lvl6pPr>
    <a:lvl7pPr indent="1371600" latinLnBrk="0">
      <a:defRPr sz="2200">
        <a:solidFill>
          <a:srgbClr val="FFFFFF"/>
        </a:solidFill>
        <a:latin typeface="+mn-lt"/>
        <a:ea typeface="+mn-ea"/>
        <a:cs typeface="+mn-cs"/>
        <a:sym typeface="Helvetica"/>
      </a:defRPr>
    </a:lvl7pPr>
    <a:lvl8pPr indent="1600200" latinLnBrk="0">
      <a:defRPr sz="2200">
        <a:solidFill>
          <a:srgbClr val="FFFFFF"/>
        </a:solidFill>
        <a:latin typeface="+mn-lt"/>
        <a:ea typeface="+mn-ea"/>
        <a:cs typeface="+mn-cs"/>
        <a:sym typeface="Helvetica"/>
      </a:defRPr>
    </a:lvl8pPr>
    <a:lvl9pPr indent="1828800" latinLnBrk="0">
      <a:defRPr sz="2200">
        <a:solidFill>
          <a:srgbClr val="FFFFFF"/>
        </a:solidFill>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68704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xfrm>
            <a:off x="381000" y="685800"/>
            <a:ext cx="6096000" cy="3429000"/>
          </a:xfrm>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pPr>
              <a:defRPr sz="1200">
                <a:solidFill>
                  <a:srgbClr val="000000"/>
                </a:solidFill>
                <a:latin typeface="Calibri"/>
                <a:ea typeface="Calibri"/>
                <a:cs typeface="Calibri"/>
                <a:sym typeface="Calibri"/>
              </a:defRP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pPr>
              <a:defRPr sz="1200">
                <a:solidFill>
                  <a:srgbClr val="000000"/>
                </a:solidFill>
                <a:latin typeface="Calibri"/>
                <a:ea typeface="Calibri"/>
                <a:cs typeface="Calibri"/>
                <a:sym typeface="Calibri"/>
              </a:defRPr>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Shape 557"/>
          <p:cNvSpPr>
            <a:spLocks noGrp="1" noRot="1" noChangeAspect="1"/>
          </p:cNvSpPr>
          <p:nvPr>
            <p:ph type="sldImg"/>
          </p:nvPr>
        </p:nvSpPr>
        <p:spPr>
          <a:xfrm>
            <a:off x="381000" y="685800"/>
            <a:ext cx="6096000" cy="3429000"/>
          </a:xfrm>
          <a:prstGeom prst="rect">
            <a:avLst/>
          </a:prstGeom>
        </p:spPr>
        <p:txBody>
          <a:bodyPr/>
          <a:lstStyle/>
          <a:p>
            <a:endParaRPr/>
          </a:p>
        </p:txBody>
      </p:sp>
      <p:sp>
        <p:nvSpPr>
          <p:cNvPr id="558" name="Shape 558"/>
          <p:cNvSpPr>
            <a:spLocks noGrp="1"/>
          </p:cNvSpPr>
          <p:nvPr>
            <p:ph type="body" sz="quarter" idx="1"/>
          </p:nvPr>
        </p:nvSpPr>
        <p:spPr>
          <a:prstGeom prst="rect">
            <a:avLst/>
          </a:prstGeom>
        </p:spPr>
        <p:txBody>
          <a:bodyPr/>
          <a:lstStyle/>
          <a:p>
            <a:pPr>
              <a:defRPr sz="1200">
                <a:solidFill>
                  <a:srgbClr val="000000"/>
                </a:solidFill>
                <a:latin typeface="Calibri"/>
                <a:ea typeface="Calibri"/>
                <a:cs typeface="Calibri"/>
                <a:sym typeface="Calibri"/>
              </a:defRPr>
            </a:pPr>
            <a:r>
              <a:t>Accuracy in Class “Average” and “Good” is poor</a:t>
            </a:r>
          </a:p>
          <a:p>
            <a:pPr>
              <a:defRPr sz="1200">
                <a:solidFill>
                  <a:srgbClr val="000000"/>
                </a:solidFill>
                <a:latin typeface="Calibri"/>
                <a:ea typeface="Calibri"/>
                <a:cs typeface="Calibri"/>
                <a:sym typeface="Calibri"/>
              </a:defRPr>
            </a:pPr>
            <a:r>
              <a:t>Accuracy 86% in train data and 84% in test data</a:t>
            </a:r>
          </a:p>
          <a:p>
            <a:pPr>
              <a:defRPr sz="1200">
                <a:solidFill>
                  <a:srgbClr val="000000"/>
                </a:solidFill>
                <a:latin typeface="Calibri"/>
                <a:ea typeface="Calibri"/>
                <a:cs typeface="Calibri"/>
                <a:sym typeface="Calibri"/>
              </a:defRPr>
            </a:pPr>
            <a:r>
              <a:t>The model performs well</a:t>
            </a:r>
          </a:p>
          <a:p>
            <a:pPr>
              <a:defRPr sz="1200">
                <a:solidFill>
                  <a:srgbClr val="000000"/>
                </a:solidFill>
                <a:latin typeface="Calibri"/>
                <a:ea typeface="Calibri"/>
                <a:cs typeface="Calibri"/>
                <a:sym typeface="Calibri"/>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 name="Shape 563"/>
          <p:cNvSpPr>
            <a:spLocks noGrp="1" noRot="1" noChangeAspect="1"/>
          </p:cNvSpPr>
          <p:nvPr>
            <p:ph type="sldImg"/>
          </p:nvPr>
        </p:nvSpPr>
        <p:spPr>
          <a:xfrm>
            <a:off x="381000" y="685800"/>
            <a:ext cx="6096000" cy="3429000"/>
          </a:xfrm>
          <a:prstGeom prst="rect">
            <a:avLst/>
          </a:prstGeom>
        </p:spPr>
        <p:txBody>
          <a:bodyPr/>
          <a:lstStyle/>
          <a:p>
            <a:endParaRPr/>
          </a:p>
        </p:txBody>
      </p:sp>
      <p:sp>
        <p:nvSpPr>
          <p:cNvPr id="564" name="Shape 564"/>
          <p:cNvSpPr>
            <a:spLocks noGrp="1"/>
          </p:cNvSpPr>
          <p:nvPr>
            <p:ph type="body" sz="quarter" idx="1"/>
          </p:nvPr>
        </p:nvSpPr>
        <p:spPr>
          <a:prstGeom prst="rect">
            <a:avLst/>
          </a:prstGeom>
        </p:spPr>
        <p:txBody>
          <a:bodyPr/>
          <a:lstStyle/>
          <a:p>
            <a:pPr>
              <a:defRPr sz="1200">
                <a:solidFill>
                  <a:srgbClr val="000000"/>
                </a:solidFill>
                <a:latin typeface="Calibri"/>
                <a:ea typeface="Calibri"/>
                <a:cs typeface="Calibri"/>
                <a:sym typeface="Calibri"/>
              </a:defRPr>
            </a:pPr>
            <a:r>
              <a:t>Accuracy in Class “Average” and “Good” is poor</a:t>
            </a:r>
          </a:p>
          <a:p>
            <a:pPr>
              <a:defRPr sz="1200">
                <a:solidFill>
                  <a:srgbClr val="000000"/>
                </a:solidFill>
                <a:latin typeface="Calibri"/>
                <a:ea typeface="Calibri"/>
                <a:cs typeface="Calibri"/>
                <a:sym typeface="Calibri"/>
              </a:defRPr>
            </a:pPr>
            <a:r>
              <a:t>Accuracy 86% in train data and 84% in test data</a:t>
            </a:r>
          </a:p>
          <a:p>
            <a:pPr>
              <a:defRPr sz="1200">
                <a:solidFill>
                  <a:srgbClr val="000000"/>
                </a:solidFill>
                <a:latin typeface="Calibri"/>
                <a:ea typeface="Calibri"/>
                <a:cs typeface="Calibri"/>
                <a:sym typeface="Calibri"/>
              </a:defRPr>
            </a:pPr>
            <a:r>
              <a:t>The model performs well</a:t>
            </a:r>
          </a:p>
          <a:p>
            <a:pPr>
              <a:defRPr sz="1200">
                <a:solidFill>
                  <a:srgbClr val="000000"/>
                </a:solidFill>
                <a:latin typeface="Calibri"/>
                <a:ea typeface="Calibri"/>
                <a:cs typeface="Calibri"/>
                <a:sym typeface="Calibri"/>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Shape 574"/>
          <p:cNvSpPr>
            <a:spLocks noGrp="1" noRot="1" noChangeAspect="1"/>
          </p:cNvSpPr>
          <p:nvPr>
            <p:ph type="sldImg"/>
          </p:nvPr>
        </p:nvSpPr>
        <p:spPr>
          <a:xfrm>
            <a:off x="381000" y="685800"/>
            <a:ext cx="6096000" cy="3429000"/>
          </a:xfrm>
          <a:prstGeom prst="rect">
            <a:avLst/>
          </a:prstGeom>
        </p:spPr>
        <p:txBody>
          <a:bodyPr/>
          <a:lstStyle/>
          <a:p>
            <a:endParaRPr/>
          </a:p>
        </p:txBody>
      </p:sp>
      <p:sp>
        <p:nvSpPr>
          <p:cNvPr id="575" name="Shape 575"/>
          <p:cNvSpPr>
            <a:spLocks noGrp="1"/>
          </p:cNvSpPr>
          <p:nvPr>
            <p:ph type="body" sz="quarter" idx="1"/>
          </p:nvPr>
        </p:nvSpPr>
        <p:spPr>
          <a:prstGeom prst="rect">
            <a:avLst/>
          </a:prstGeom>
        </p:spPr>
        <p:txBody>
          <a:bodyPr/>
          <a:lstStyle>
            <a:lvl1pPr defTabSz="457200">
              <a:defRPr sz="1200">
                <a:solidFill>
                  <a:srgbClr val="000000"/>
                </a:solidFill>
              </a:defRPr>
            </a:lvl1pPr>
          </a:lstStyle>
          <a:p>
            <a:r>
              <a:t>It should be noted that the forecasts produced are only as good as the data that are used. Forecasting accuracy depends on various factors and as can be seen from the results, equally accurate forecasts for all three restaurants are not possible as the date ranges of data provided by each location vary. It is therefore recommended that restaurant stakeholders planning on using the forecasting model/models in the future, the team will keep a detailed guideline of the potential enhancement and steps of how to implement the forecasting models into t he current business process that Strings has.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noRot="1" noChangeAspect="1"/>
          </p:cNvSpPr>
          <p:nvPr>
            <p:ph type="sldImg"/>
          </p:nvPr>
        </p:nvSpPr>
        <p:spPr>
          <a:xfrm>
            <a:off x="381000" y="685800"/>
            <a:ext cx="6096000" cy="3429000"/>
          </a:xfrm>
          <a:prstGeom prst="rect">
            <a:avLst/>
          </a:prstGeom>
        </p:spPr>
        <p:txBody>
          <a:bodyPr/>
          <a:lstStyle/>
          <a:p>
            <a:endParaRPr/>
          </a:p>
        </p:txBody>
      </p:sp>
      <p:sp>
        <p:nvSpPr>
          <p:cNvPr id="491" name="Shape 491"/>
          <p:cNvSpPr>
            <a:spLocks noGrp="1"/>
          </p:cNvSpPr>
          <p:nvPr>
            <p:ph type="body" sz="quarter" idx="1"/>
          </p:nvPr>
        </p:nvSpPr>
        <p:spPr>
          <a:prstGeom prst="rect">
            <a:avLst/>
          </a:prstGeom>
        </p:spPr>
        <p:txBody>
          <a:bodyPr/>
          <a:lstStyle/>
          <a:p>
            <a:pPr defTabSz="457200">
              <a:defRPr sz="1200">
                <a:solidFill>
                  <a:srgbClr val="000000"/>
                </a:solidFill>
              </a:defRPr>
            </a:pPr>
            <a:r>
              <a:t>1.	What is the monthly sales forecast for the 3 existing ramen restaurant locations for the next 12 months?</a:t>
            </a:r>
          </a:p>
          <a:p>
            <a:pPr defTabSz="457200">
              <a:defRPr sz="1200">
                <a:solidFill>
                  <a:srgbClr val="000000"/>
                </a:solidFill>
              </a:defRPr>
            </a:pPr>
            <a:r>
              <a:t>2.	What are the potential geo-demographic factors that may impact the Chicago stores (Chinatown, Lakeview) sales in the mid-to-long term run? (Geo-demographic factors will be extracted from social media, Strings Ramen has been proactively responding customer posts/tags)</a:t>
            </a:r>
          </a:p>
          <a:p>
            <a:pPr defTabSz="457200">
              <a:defRPr sz="1200">
                <a:solidFill>
                  <a:srgbClr val="000000"/>
                </a:solidFill>
              </a:defRPr>
            </a:pPr>
            <a:r>
              <a:t>3.	Is the sales forecasting model user-friendly and adaptive that after this capstone project ended it allows continuous development and improvement for forecasting needs?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noRot="1" noChangeAspect="1"/>
          </p:cNvSpPr>
          <p:nvPr>
            <p:ph type="sldImg"/>
          </p:nvPr>
        </p:nvSpPr>
        <p:spPr>
          <a:xfrm>
            <a:off x="381000" y="685800"/>
            <a:ext cx="6096000" cy="3429000"/>
          </a:xfrm>
          <a:prstGeom prst="rect">
            <a:avLst/>
          </a:prstGeom>
        </p:spPr>
        <p:txBody>
          <a:bodyPr/>
          <a:lstStyle/>
          <a:p>
            <a:endParaRPr/>
          </a:p>
        </p:txBody>
      </p:sp>
      <p:sp>
        <p:nvSpPr>
          <p:cNvPr id="509" name="Shape 509"/>
          <p:cNvSpPr>
            <a:spLocks noGrp="1"/>
          </p:cNvSpPr>
          <p:nvPr>
            <p:ph type="body" sz="quarter" idx="1"/>
          </p:nvPr>
        </p:nvSpPr>
        <p:spPr>
          <a:prstGeom prst="rect">
            <a:avLst/>
          </a:prstGeom>
        </p:spPr>
        <p:txBody>
          <a:bodyPr/>
          <a:lstStyle/>
          <a:p>
            <a:pPr defTabSz="457200">
              <a:defRPr sz="1200">
                <a:solidFill>
                  <a:srgbClr val="000000"/>
                </a:solidFill>
              </a:defRPr>
            </a:pPr>
            <a:r>
              <a:t>For each transaction, TOAST holds unique payment id and order id, with more than 40 attributes, supporting analysis based on sales summary, payments, shifts, servers, order details, inventory level, table turnover and menu group summary.</a:t>
            </a:r>
          </a:p>
          <a:p>
            <a:pPr defTabSz="457200">
              <a:defRPr sz="1200">
                <a:solidFill>
                  <a:srgbClr val="000000"/>
                </a:solidFill>
              </a:defRPr>
            </a:pPr>
            <a:r>
              <a:t>、</a:t>
            </a:r>
          </a:p>
          <a:p>
            <a:pPr defTabSz="457200">
              <a:defRPr sz="1200">
                <a:solidFill>
                  <a:srgbClr val="000000"/>
                </a:solidFill>
              </a:defRPr>
            </a:pPr>
            <a:r>
              <a:t>GrubHub, Eatstreet, Chowbus, Ricepo, Postmates, UberEats, Amazon</a:t>
            </a:r>
          </a:p>
          <a:p>
            <a:pPr defTabSz="457200">
              <a:defRPr sz="1200">
                <a:solidFill>
                  <a:srgbClr val="000000"/>
                </a:solidFill>
              </a:defRPr>
            </a:pPr>
            <a:endParaRPr/>
          </a:p>
          <a:p>
            <a:pPr defTabSz="457200">
              <a:defRPr sz="1200">
                <a:solidFill>
                  <a:srgbClr val="000000"/>
                </a:solidFill>
              </a:defRPr>
            </a:pPr>
            <a:endParaRPr/>
          </a:p>
          <a:p>
            <a:pPr defTabSz="457200">
              <a:defRPr sz="1200">
                <a:solidFill>
                  <a:srgbClr val="000000"/>
                </a:solidFill>
              </a:defRPr>
            </a:pPr>
            <a:r>
              <a:t>For each transaction, it holds unique payment id and order id, with more than 40 attributes, supporting analysis based on sales summary, payments, shifts, servers, order details, inventory level, table turnover and menu group summary.</a:t>
            </a:r>
          </a:p>
          <a:p>
            <a:pPr defTabSz="457200">
              <a:defRPr sz="1200">
                <a:solidFill>
                  <a:srgbClr val="000000"/>
                </a:solidFill>
              </a:defRPr>
            </a:pPr>
            <a:endParaRPr/>
          </a:p>
          <a:p>
            <a:pPr defTabSz="457200">
              <a:defRPr sz="1200">
                <a:solidFill>
                  <a:srgbClr val="000000"/>
                </a:solidFill>
              </a:defRPr>
            </a:pPr>
            <a:r>
              <a:t>The dependent variable is the net sales per ramen store in the restaurant chain. Sales volume is the number of units sold per customer visit during a period, and broadly indicates how well the individual store is performing. Individual store’s share of the chain, or proportion of total sales, is defined as its sales volume divided by the total sales volume of the entire chain. </a:t>
            </a:r>
          </a:p>
          <a:p>
            <a:pPr defTabSz="457200">
              <a:defRPr sz="1200">
                <a:solidFill>
                  <a:srgbClr val="000000"/>
                </a:solidFill>
              </a:defRPr>
            </a:pPr>
            <a:endParaRPr/>
          </a:p>
          <a:p>
            <a:pPr defTabSz="457200">
              <a:defRPr sz="1200">
                <a:solidFill>
                  <a:srgbClr val="000000"/>
                </a:solidFill>
              </a:defRPr>
            </a:pPr>
            <a:r>
              <a:t>•	Chinatown: 2/19/2015~Now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prstGeom prst="rect">
            <a:avLst/>
          </a:prstGeom>
        </p:spPr>
        <p:txBody>
          <a:bodyPr/>
          <a:lstStyle/>
          <a:p>
            <a:endParaRPr/>
          </a:p>
        </p:txBody>
      </p:sp>
      <p:sp>
        <p:nvSpPr>
          <p:cNvPr id="520" name="Shape 520"/>
          <p:cNvSpPr>
            <a:spLocks noGrp="1"/>
          </p:cNvSpPr>
          <p:nvPr>
            <p:ph type="body" sz="quarter" idx="1"/>
          </p:nvPr>
        </p:nvSpPr>
        <p:spPr>
          <a:prstGeom prst="rect">
            <a:avLst/>
          </a:prstGeom>
        </p:spPr>
        <p:txBody>
          <a:bodyPr/>
          <a:lstStyle/>
          <a:p>
            <a:pPr marL="120315" indent="-120315">
              <a:buSzPct val="100000"/>
              <a:buChar char="•"/>
              <a:defRPr sz="1200">
                <a:solidFill>
                  <a:srgbClr val="000000"/>
                </a:solidFill>
                <a:latin typeface="Calibri"/>
                <a:ea typeface="Calibri"/>
                <a:cs typeface="Calibri"/>
                <a:sym typeface="Calibri"/>
              </a:defRPr>
            </a:pPr>
            <a:r>
              <a:t>Life time net sales chart</a:t>
            </a:r>
          </a:p>
          <a:p>
            <a:pPr>
              <a:defRPr sz="1200">
                <a:solidFill>
                  <a:srgbClr val="000000"/>
                </a:solidFill>
                <a:latin typeface="Calibri"/>
                <a:ea typeface="Calibri"/>
                <a:cs typeface="Calibri"/>
                <a:sym typeface="Calibri"/>
              </a:defRPr>
            </a:pPr>
            <a:r>
              <a:t>Trend going up each years, and potential seasonality</a:t>
            </a:r>
          </a:p>
          <a:p>
            <a:pPr>
              <a:defRPr sz="1200">
                <a:solidFill>
                  <a:srgbClr val="000000"/>
                </a:solidFill>
                <a:latin typeface="Calibri"/>
                <a:ea typeface="Calibri"/>
                <a:cs typeface="Calibri"/>
                <a:sym typeface="Calibri"/>
              </a:defRPr>
            </a:pPr>
            <a:endParaRPr/>
          </a:p>
          <a:p>
            <a:pPr>
              <a:defRPr sz="1200">
                <a:solidFill>
                  <a:srgbClr val="000000"/>
                </a:solidFill>
                <a:latin typeface="Calibri"/>
                <a:ea typeface="Calibri"/>
                <a:cs typeface="Calibri"/>
                <a:sym typeface="Calibri"/>
              </a:defRPr>
            </a:pPr>
            <a:r>
              <a:t>- Strong seasonality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noRot="1" noChangeAspect="1"/>
          </p:cNvSpPr>
          <p:nvPr>
            <p:ph type="sldImg"/>
          </p:nvPr>
        </p:nvSpPr>
        <p:spPr>
          <a:prstGeom prst="rect">
            <a:avLst/>
          </a:prstGeom>
        </p:spPr>
        <p:txBody>
          <a:bodyPr/>
          <a:lstStyle/>
          <a:p>
            <a:endParaRPr/>
          </a:p>
        </p:txBody>
      </p:sp>
      <p:sp>
        <p:nvSpPr>
          <p:cNvPr id="527" name="Shape 527"/>
          <p:cNvSpPr>
            <a:spLocks noGrp="1"/>
          </p:cNvSpPr>
          <p:nvPr>
            <p:ph type="body" sz="quarter" idx="1"/>
          </p:nvPr>
        </p:nvSpPr>
        <p:spPr>
          <a:prstGeom prst="rect">
            <a:avLst/>
          </a:prstGeom>
        </p:spPr>
        <p:txBody>
          <a:bodyPr/>
          <a:lstStyle/>
          <a:p>
            <a:pPr marL="120315" indent="-120315">
              <a:buSzPct val="100000"/>
              <a:buChar char="•"/>
              <a:defRPr sz="1200">
                <a:solidFill>
                  <a:srgbClr val="000000"/>
                </a:solidFill>
                <a:latin typeface="Calibri"/>
                <a:ea typeface="Calibri"/>
                <a:cs typeface="Calibri"/>
                <a:sym typeface="Calibri"/>
              </a:defRPr>
            </a:pPr>
            <a:r>
              <a:t>Life time net sales chart</a:t>
            </a:r>
          </a:p>
          <a:p>
            <a:pPr>
              <a:defRPr sz="1200">
                <a:solidFill>
                  <a:srgbClr val="000000"/>
                </a:solidFill>
                <a:latin typeface="Calibri"/>
                <a:ea typeface="Calibri"/>
                <a:cs typeface="Calibri"/>
                <a:sym typeface="Calibri"/>
              </a:defRPr>
            </a:pPr>
            <a:r>
              <a:t>Trend going up each years, and potential seasonality</a:t>
            </a:r>
          </a:p>
          <a:p>
            <a:pPr>
              <a:defRPr sz="1200">
                <a:solidFill>
                  <a:srgbClr val="000000"/>
                </a:solidFill>
                <a:latin typeface="Calibri"/>
                <a:ea typeface="Calibri"/>
                <a:cs typeface="Calibri"/>
                <a:sym typeface="Calibri"/>
              </a:defRPr>
            </a:pPr>
            <a:endParaRPr/>
          </a:p>
          <a:p>
            <a:pPr>
              <a:defRPr sz="1200">
                <a:solidFill>
                  <a:srgbClr val="000000"/>
                </a:solidFill>
                <a:latin typeface="Calibri"/>
                <a:ea typeface="Calibri"/>
                <a:cs typeface="Calibri"/>
                <a:sym typeface="Calibri"/>
              </a:defRPr>
            </a:pPr>
            <a:r>
              <a:t>- Strong seasonality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noRot="1" noChangeAspect="1"/>
          </p:cNvSpPr>
          <p:nvPr>
            <p:ph type="sldImg"/>
          </p:nvPr>
        </p:nvSpPr>
        <p:spPr>
          <a:prstGeom prst="rect">
            <a:avLst/>
          </a:prstGeom>
        </p:spPr>
        <p:txBody>
          <a:bodyPr/>
          <a:lstStyle/>
          <a:p>
            <a:endParaRPr/>
          </a:p>
        </p:txBody>
      </p:sp>
      <p:sp>
        <p:nvSpPr>
          <p:cNvPr id="534" name="Shape 534"/>
          <p:cNvSpPr>
            <a:spLocks noGrp="1"/>
          </p:cNvSpPr>
          <p:nvPr>
            <p:ph type="body" sz="quarter" idx="1"/>
          </p:nvPr>
        </p:nvSpPr>
        <p:spPr>
          <a:prstGeom prst="rect">
            <a:avLst/>
          </a:prstGeom>
        </p:spPr>
        <p:txBody>
          <a:bodyPr/>
          <a:lstStyle/>
          <a:p>
            <a:pPr marL="120315" indent="-120315">
              <a:buSzPct val="100000"/>
              <a:buChar char="•"/>
              <a:defRPr sz="1200">
                <a:solidFill>
                  <a:srgbClr val="000000"/>
                </a:solidFill>
                <a:latin typeface="Calibri"/>
                <a:ea typeface="Calibri"/>
                <a:cs typeface="Calibri"/>
                <a:sym typeface="Calibri"/>
              </a:defRPr>
            </a:pPr>
            <a:r>
              <a:rPr dirty="0"/>
              <a:t>Life time net sales chart</a:t>
            </a:r>
          </a:p>
          <a:p>
            <a:pPr>
              <a:defRPr sz="1200">
                <a:solidFill>
                  <a:srgbClr val="000000"/>
                </a:solidFill>
                <a:latin typeface="Calibri"/>
                <a:ea typeface="Calibri"/>
                <a:cs typeface="Calibri"/>
                <a:sym typeface="Calibri"/>
              </a:defRPr>
            </a:pPr>
            <a:r>
              <a:rPr dirty="0"/>
              <a:t>Trend going up each years, and potential seasonality</a:t>
            </a:r>
          </a:p>
          <a:p>
            <a:pPr>
              <a:defRPr sz="1200">
                <a:solidFill>
                  <a:srgbClr val="000000"/>
                </a:solidFill>
                <a:latin typeface="Calibri"/>
                <a:ea typeface="Calibri"/>
                <a:cs typeface="Calibri"/>
                <a:sym typeface="Calibri"/>
              </a:defRPr>
            </a:pPr>
            <a:endParaRPr dirty="0"/>
          </a:p>
          <a:p>
            <a:pPr>
              <a:defRPr sz="1200">
                <a:solidFill>
                  <a:srgbClr val="000000"/>
                </a:solidFill>
                <a:latin typeface="Calibri"/>
                <a:ea typeface="Calibri"/>
                <a:cs typeface="Calibri"/>
                <a:sym typeface="Calibri"/>
              </a:defRPr>
            </a:pPr>
            <a:r>
              <a:rPr dirty="0"/>
              <a:t>- Strong seasonality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xfrm>
            <a:off x="381000" y="685800"/>
            <a:ext cx="6096000" cy="3429000"/>
          </a:xfrm>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p>
            <a:pPr>
              <a:defRPr sz="1200">
                <a:solidFill>
                  <a:srgbClr val="000000"/>
                </a:solidFill>
                <a:latin typeface="Calibri"/>
                <a:ea typeface="Calibri"/>
                <a:cs typeface="Calibri"/>
                <a:sym typeface="Calibri"/>
              </a:defRPr>
            </a:pPr>
            <a:endParaRPr dirty="0"/>
          </a:p>
        </p:txBody>
      </p:sp>
    </p:spTree>
    <p:extLst>
      <p:ext uri="{BB962C8B-B14F-4D97-AF65-F5344CB8AC3E}">
        <p14:creationId xmlns:p14="http://schemas.microsoft.com/office/powerpoint/2010/main" val="3510294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xfrm>
            <a:off x="381000" y="685800"/>
            <a:ext cx="6096000" cy="3429000"/>
          </a:xfrm>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p>
            <a:pPr>
              <a:defRPr sz="1200">
                <a:solidFill>
                  <a:srgbClr val="000000"/>
                </a:solidFill>
                <a:latin typeface="Calibri"/>
                <a:ea typeface="Calibri"/>
                <a:cs typeface="Calibri"/>
                <a:sym typeface="Calibri"/>
              </a:defRPr>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xfrm>
            <a:off x="381000" y="685800"/>
            <a:ext cx="6096000" cy="3429000"/>
          </a:xfrm>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p>
            <a:pPr>
              <a:defRPr sz="1200">
                <a:solidFill>
                  <a:srgbClr val="000000"/>
                </a:solidFill>
                <a:latin typeface="Calibri"/>
                <a:ea typeface="Calibri"/>
                <a:cs typeface="Calibri"/>
                <a:sym typeface="Calibri"/>
              </a:defRPr>
            </a:pPr>
            <a:endParaRPr dirty="0"/>
          </a:p>
        </p:txBody>
      </p:sp>
    </p:spTree>
    <p:extLst>
      <p:ext uri="{BB962C8B-B14F-4D97-AF65-F5344CB8AC3E}">
        <p14:creationId xmlns:p14="http://schemas.microsoft.com/office/powerpoint/2010/main" val="3447445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solidFill>
          <a:srgbClr val="3F3F3F"/>
        </a:solid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4419599" y="2244725"/>
            <a:ext cx="15544801" cy="4775201"/>
          </a:xfrm>
          <a:prstGeom prst="rect">
            <a:avLst/>
          </a:prstGeom>
        </p:spPr>
        <p:txBody>
          <a:bodyPr anchor="b"/>
          <a:lstStyle>
            <a:lvl1pPr algn="ctr">
              <a:defRPr sz="11800" b="1">
                <a:solidFill>
                  <a:srgbClr val="FFFFFF"/>
                </a:solidFill>
                <a:latin typeface="+mn-lt"/>
                <a:ea typeface="+mn-ea"/>
                <a:cs typeface="+mn-cs"/>
                <a:sym typeface="Helvetica"/>
              </a:defRPr>
            </a:lvl1pPr>
          </a:lstStyle>
          <a:p>
            <a:r>
              <a:t>Title Text</a:t>
            </a:r>
          </a:p>
        </p:txBody>
      </p:sp>
      <p:sp>
        <p:nvSpPr>
          <p:cNvPr id="13" name="Body Level One…"/>
          <p:cNvSpPr txBox="1">
            <a:spLocks noGrp="1"/>
          </p:cNvSpPr>
          <p:nvPr>
            <p:ph type="body" sz="quarter" idx="1"/>
          </p:nvPr>
        </p:nvSpPr>
        <p:spPr>
          <a:xfrm>
            <a:off x="5334000" y="7204075"/>
            <a:ext cx="13716000" cy="3311525"/>
          </a:xfrm>
          <a:prstGeom prst="rect">
            <a:avLst/>
          </a:prstGeom>
        </p:spPr>
        <p:txBody>
          <a:bodyPr/>
          <a:lstStyle>
            <a:lvl1pPr marL="0" indent="0" algn="ctr">
              <a:buSzTx/>
              <a:buFontTx/>
              <a:buNone/>
              <a:defRPr sz="4600">
                <a:solidFill>
                  <a:srgbClr val="FFFFFF"/>
                </a:solidFill>
                <a:latin typeface="+mn-lt"/>
                <a:ea typeface="+mn-ea"/>
                <a:cs typeface="+mn-cs"/>
                <a:sym typeface="Helvetica"/>
              </a:defRPr>
            </a:lvl1pPr>
            <a:lvl2pPr marL="0" indent="457200" algn="ctr">
              <a:buSzTx/>
              <a:buFontTx/>
              <a:buNone/>
              <a:defRPr sz="4600">
                <a:solidFill>
                  <a:srgbClr val="FFFFFF"/>
                </a:solidFill>
                <a:latin typeface="+mn-lt"/>
                <a:ea typeface="+mn-ea"/>
                <a:cs typeface="+mn-cs"/>
                <a:sym typeface="Helvetica"/>
              </a:defRPr>
            </a:lvl2pPr>
            <a:lvl3pPr marL="0" indent="914400" algn="ctr">
              <a:buSzTx/>
              <a:buFontTx/>
              <a:buNone/>
              <a:defRPr sz="4600">
                <a:solidFill>
                  <a:srgbClr val="FFFFFF"/>
                </a:solidFill>
                <a:latin typeface="+mn-lt"/>
                <a:ea typeface="+mn-ea"/>
                <a:cs typeface="+mn-cs"/>
                <a:sym typeface="Helvetica"/>
              </a:defRPr>
            </a:lvl3pPr>
            <a:lvl4pPr marL="0" indent="1371600" algn="ctr">
              <a:buSzTx/>
              <a:buFontTx/>
              <a:buNone/>
              <a:defRPr sz="4600">
                <a:solidFill>
                  <a:srgbClr val="FFFFFF"/>
                </a:solidFill>
                <a:latin typeface="+mn-lt"/>
                <a:ea typeface="+mn-ea"/>
                <a:cs typeface="+mn-cs"/>
                <a:sym typeface="Helvetica"/>
              </a:defRPr>
            </a:lvl4pPr>
            <a:lvl5pPr marL="0" indent="1828800" algn="ctr">
              <a:buSzTx/>
              <a:buFontTx/>
              <a:buNone/>
              <a:defRPr sz="46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nd Vertical Text">
    <p:bg>
      <p:bgPr>
        <a:solidFill>
          <a:srgbClr val="3F3F3F"/>
        </a:solidFill>
        <a:effectLst/>
      </p:bgPr>
    </p:bg>
    <p:spTree>
      <p:nvGrpSpPr>
        <p:cNvPr id="1" name=""/>
        <p:cNvGrpSpPr/>
        <p:nvPr/>
      </p:nvGrpSpPr>
      <p:grpSpPr>
        <a:xfrm>
          <a:off x="0" y="0"/>
          <a:ext cx="0" cy="0"/>
          <a:chOff x="0" y="0"/>
          <a:chExt cx="0" cy="0"/>
        </a:xfrm>
      </p:grpSpPr>
      <p:sp>
        <p:nvSpPr>
          <p:cNvPr id="93" name="Title Text"/>
          <p:cNvSpPr txBox="1">
            <a:spLocks noGrp="1"/>
          </p:cNvSpPr>
          <p:nvPr>
            <p:ph type="title"/>
          </p:nvPr>
        </p:nvSpPr>
        <p:spPr>
          <a:xfrm>
            <a:off x="4305299" y="730251"/>
            <a:ext cx="15773401" cy="2651127"/>
          </a:xfrm>
          <a:prstGeom prst="rect">
            <a:avLst/>
          </a:prstGeom>
        </p:spPr>
        <p:txBody>
          <a:bodyPr/>
          <a:lstStyle>
            <a:lvl1pPr>
              <a:defRPr sz="8600" b="1">
                <a:solidFill>
                  <a:srgbClr val="FFFFFF"/>
                </a:solidFill>
                <a:latin typeface="+mn-lt"/>
                <a:ea typeface="+mn-ea"/>
                <a:cs typeface="+mn-cs"/>
                <a:sym typeface="Helvetica"/>
              </a:defRPr>
            </a:lvl1pPr>
          </a:lstStyle>
          <a:p>
            <a:r>
              <a:t>Title Text</a:t>
            </a:r>
          </a:p>
        </p:txBody>
      </p:sp>
      <p:sp>
        <p:nvSpPr>
          <p:cNvPr id="94" name="Body Level One…"/>
          <p:cNvSpPr txBox="1">
            <a:spLocks noGrp="1"/>
          </p:cNvSpPr>
          <p:nvPr>
            <p:ph type="body" idx="1"/>
          </p:nvPr>
        </p:nvSpPr>
        <p:spPr>
          <a:xfrm>
            <a:off x="4305299" y="3651250"/>
            <a:ext cx="15773401" cy="8702676"/>
          </a:xfrm>
          <a:prstGeom prst="rect">
            <a:avLst/>
          </a:prstGeom>
        </p:spPr>
        <p:txBody>
          <a:bodyPr/>
          <a:lstStyle>
            <a:lvl1pPr marL="424542" indent="-424542">
              <a:defRPr sz="5200">
                <a:solidFill>
                  <a:srgbClr val="FFFFFF"/>
                </a:solidFill>
                <a:latin typeface="+mn-lt"/>
                <a:ea typeface="+mn-ea"/>
                <a:cs typeface="+mn-cs"/>
                <a:sym typeface="Helvetica"/>
              </a:defRPr>
            </a:lvl1pPr>
            <a:lvl2pPr marL="952500" indent="-495300">
              <a:defRPr sz="5200">
                <a:solidFill>
                  <a:srgbClr val="FFFFFF"/>
                </a:solidFill>
                <a:latin typeface="+mn-lt"/>
                <a:ea typeface="+mn-ea"/>
                <a:cs typeface="+mn-cs"/>
                <a:sym typeface="Helvetica"/>
              </a:defRPr>
            </a:lvl2pPr>
            <a:lvl3pPr marL="1508760" indent="-594360">
              <a:defRPr sz="5200">
                <a:solidFill>
                  <a:srgbClr val="FFFFFF"/>
                </a:solidFill>
                <a:latin typeface="+mn-lt"/>
                <a:ea typeface="+mn-ea"/>
                <a:cs typeface="+mn-cs"/>
                <a:sym typeface="Helvetica"/>
              </a:defRPr>
            </a:lvl3pPr>
            <a:lvl4pPr marL="2032000" indent="-660400">
              <a:defRPr sz="5200">
                <a:solidFill>
                  <a:srgbClr val="FFFFFF"/>
                </a:solidFill>
                <a:latin typeface="+mn-lt"/>
                <a:ea typeface="+mn-ea"/>
                <a:cs typeface="+mn-cs"/>
                <a:sym typeface="Helvetica"/>
              </a:defRPr>
            </a:lvl4pPr>
            <a:lvl5pPr marL="2489200" indent="-660400">
              <a:defRPr sz="52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Vertical Title and Text">
    <p:bg>
      <p:bgPr>
        <a:solidFill>
          <a:srgbClr val="3F3F3F"/>
        </a:solidFill>
        <a:effectLst/>
      </p:bgPr>
    </p:bg>
    <p:spTree>
      <p:nvGrpSpPr>
        <p:cNvPr id="1" name=""/>
        <p:cNvGrpSpPr/>
        <p:nvPr/>
      </p:nvGrpSpPr>
      <p:grpSpPr>
        <a:xfrm>
          <a:off x="0" y="0"/>
          <a:ext cx="0" cy="0"/>
          <a:chOff x="0" y="0"/>
          <a:chExt cx="0" cy="0"/>
        </a:xfrm>
      </p:grpSpPr>
      <p:sp>
        <p:nvSpPr>
          <p:cNvPr id="102" name="Title Text"/>
          <p:cNvSpPr txBox="1">
            <a:spLocks noGrp="1"/>
          </p:cNvSpPr>
          <p:nvPr>
            <p:ph type="title"/>
          </p:nvPr>
        </p:nvSpPr>
        <p:spPr>
          <a:xfrm>
            <a:off x="16135350" y="730249"/>
            <a:ext cx="3943350" cy="11623677"/>
          </a:xfrm>
          <a:prstGeom prst="rect">
            <a:avLst/>
          </a:prstGeom>
        </p:spPr>
        <p:txBody>
          <a:bodyPr/>
          <a:lstStyle>
            <a:lvl1pPr>
              <a:defRPr sz="8600" b="1">
                <a:solidFill>
                  <a:srgbClr val="FFFFFF"/>
                </a:solidFill>
                <a:latin typeface="+mn-lt"/>
                <a:ea typeface="+mn-ea"/>
                <a:cs typeface="+mn-cs"/>
                <a:sym typeface="Helvetica"/>
              </a:defRPr>
            </a:lvl1pPr>
          </a:lstStyle>
          <a:p>
            <a:r>
              <a:t>Title Text</a:t>
            </a:r>
          </a:p>
        </p:txBody>
      </p:sp>
      <p:sp>
        <p:nvSpPr>
          <p:cNvPr id="103" name="Body Level One…"/>
          <p:cNvSpPr txBox="1">
            <a:spLocks noGrp="1"/>
          </p:cNvSpPr>
          <p:nvPr>
            <p:ph type="body" idx="1"/>
          </p:nvPr>
        </p:nvSpPr>
        <p:spPr>
          <a:xfrm>
            <a:off x="4305299" y="730249"/>
            <a:ext cx="11601452" cy="11623677"/>
          </a:xfrm>
          <a:prstGeom prst="rect">
            <a:avLst/>
          </a:prstGeom>
        </p:spPr>
        <p:txBody>
          <a:bodyPr/>
          <a:lstStyle>
            <a:lvl1pPr marL="424542" indent="-424542">
              <a:defRPr sz="5200">
                <a:solidFill>
                  <a:srgbClr val="FFFFFF"/>
                </a:solidFill>
                <a:latin typeface="+mn-lt"/>
                <a:ea typeface="+mn-ea"/>
                <a:cs typeface="+mn-cs"/>
                <a:sym typeface="Helvetica"/>
              </a:defRPr>
            </a:lvl1pPr>
            <a:lvl2pPr marL="952500" indent="-495300">
              <a:defRPr sz="5200">
                <a:solidFill>
                  <a:srgbClr val="FFFFFF"/>
                </a:solidFill>
                <a:latin typeface="+mn-lt"/>
                <a:ea typeface="+mn-ea"/>
                <a:cs typeface="+mn-cs"/>
                <a:sym typeface="Helvetica"/>
              </a:defRPr>
            </a:lvl2pPr>
            <a:lvl3pPr marL="1508760" indent="-594360">
              <a:defRPr sz="5200">
                <a:solidFill>
                  <a:srgbClr val="FFFFFF"/>
                </a:solidFill>
                <a:latin typeface="+mn-lt"/>
                <a:ea typeface="+mn-ea"/>
                <a:cs typeface="+mn-cs"/>
                <a:sym typeface="Helvetica"/>
              </a:defRPr>
            </a:lvl3pPr>
            <a:lvl4pPr marL="2032000" indent="-660400">
              <a:defRPr sz="5200">
                <a:solidFill>
                  <a:srgbClr val="FFFFFF"/>
                </a:solidFill>
                <a:latin typeface="+mn-lt"/>
                <a:ea typeface="+mn-ea"/>
                <a:cs typeface="+mn-cs"/>
                <a:sym typeface="Helvetica"/>
              </a:defRPr>
            </a:lvl4pPr>
            <a:lvl5pPr marL="2489200" indent="-660400">
              <a:defRPr sz="52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3F3F3F"/>
        </a:solidFill>
        <a:effectLst/>
      </p:bgPr>
    </p:bg>
    <p:spTree>
      <p:nvGrpSpPr>
        <p:cNvPr id="1" name=""/>
        <p:cNvGrpSpPr/>
        <p:nvPr/>
      </p:nvGrpSpPr>
      <p:grpSpPr>
        <a:xfrm>
          <a:off x="0" y="0"/>
          <a:ext cx="0" cy="0"/>
          <a:chOff x="0" y="0"/>
          <a:chExt cx="0" cy="0"/>
        </a:xfrm>
      </p:grpSpPr>
      <p:sp>
        <p:nvSpPr>
          <p:cNvPr id="111" name="Picture Placeholder 7"/>
          <p:cNvSpPr>
            <a:spLocks noGrp="1"/>
          </p:cNvSpPr>
          <p:nvPr>
            <p:ph type="pic" idx="13"/>
          </p:nvPr>
        </p:nvSpPr>
        <p:spPr>
          <a:xfrm>
            <a:off x="3047999" y="-1"/>
            <a:ext cx="18288001" cy="13716001"/>
          </a:xfrm>
          <a:prstGeom prst="rect">
            <a:avLst/>
          </a:prstGeom>
        </p:spPr>
        <p:txBody>
          <a:bodyPr tIns="45719" bIns="45719">
            <a:noAutofit/>
          </a:bodyPr>
          <a:lstStyle/>
          <a:p>
            <a:endParaRPr/>
          </a:p>
        </p:txBody>
      </p:sp>
      <p:sp>
        <p:nvSpPr>
          <p:cNvPr id="112" name="Title Text"/>
          <p:cNvSpPr txBox="1">
            <a:spLocks noGrp="1"/>
          </p:cNvSpPr>
          <p:nvPr>
            <p:ph type="title"/>
          </p:nvPr>
        </p:nvSpPr>
        <p:spPr>
          <a:xfrm>
            <a:off x="5439509" y="4962526"/>
            <a:ext cx="13504985" cy="3016251"/>
          </a:xfrm>
          <a:prstGeom prst="rect">
            <a:avLst/>
          </a:prstGeom>
        </p:spPr>
        <p:txBody>
          <a:bodyPr/>
          <a:lstStyle>
            <a:lvl1pPr>
              <a:defRPr sz="7000" b="1">
                <a:solidFill>
                  <a:srgbClr val="FFFFFF"/>
                </a:solidFill>
                <a:latin typeface="+mn-lt"/>
                <a:ea typeface="+mn-ea"/>
                <a:cs typeface="+mn-cs"/>
                <a:sym typeface="Helvetica"/>
              </a:defRPr>
            </a:lvl1pPr>
          </a:lstStyle>
          <a:p>
            <a:r>
              <a:t>Title Text</a:t>
            </a:r>
          </a:p>
        </p:txBody>
      </p:sp>
      <p:sp>
        <p:nvSpPr>
          <p:cNvPr id="113" name="Body Level One…"/>
          <p:cNvSpPr txBox="1">
            <a:spLocks noGrp="1"/>
          </p:cNvSpPr>
          <p:nvPr>
            <p:ph type="body" sz="quarter" idx="1"/>
          </p:nvPr>
        </p:nvSpPr>
        <p:spPr>
          <a:xfrm>
            <a:off x="5439509" y="6858002"/>
            <a:ext cx="13504985" cy="1120775"/>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29_Title Slide">
    <p:bg>
      <p:bgPr>
        <a:solidFill>
          <a:srgbClr val="3F3F3F"/>
        </a:solidFill>
        <a:effectLst/>
      </p:bgPr>
    </p:bg>
    <p:spTree>
      <p:nvGrpSpPr>
        <p:cNvPr id="1" name=""/>
        <p:cNvGrpSpPr/>
        <p:nvPr/>
      </p:nvGrpSpPr>
      <p:grpSpPr>
        <a:xfrm>
          <a:off x="0" y="0"/>
          <a:ext cx="0" cy="0"/>
          <a:chOff x="0" y="0"/>
          <a:chExt cx="0" cy="0"/>
        </a:xfrm>
      </p:grpSpPr>
      <p:sp>
        <p:nvSpPr>
          <p:cNvPr id="121" name="Picture Placeholder 7"/>
          <p:cNvSpPr>
            <a:spLocks noGrp="1"/>
          </p:cNvSpPr>
          <p:nvPr>
            <p:ph type="pic" idx="13"/>
          </p:nvPr>
        </p:nvSpPr>
        <p:spPr>
          <a:xfrm>
            <a:off x="3047999" y="-1"/>
            <a:ext cx="18288001" cy="13716001"/>
          </a:xfrm>
          <a:prstGeom prst="rect">
            <a:avLst/>
          </a:prstGeom>
        </p:spPr>
        <p:txBody>
          <a:bodyPr tIns="45719" bIns="45719">
            <a:noAutofit/>
          </a:bodyPr>
          <a:lstStyle/>
          <a:p>
            <a:endParaRPr/>
          </a:p>
        </p:txBody>
      </p:sp>
      <p:sp>
        <p:nvSpPr>
          <p:cNvPr id="122" name="Title Text"/>
          <p:cNvSpPr txBox="1">
            <a:spLocks noGrp="1"/>
          </p:cNvSpPr>
          <p:nvPr>
            <p:ph type="title"/>
          </p:nvPr>
        </p:nvSpPr>
        <p:spPr>
          <a:xfrm>
            <a:off x="5439509" y="4962526"/>
            <a:ext cx="13504985" cy="3016251"/>
          </a:xfrm>
          <a:prstGeom prst="rect">
            <a:avLst/>
          </a:prstGeom>
        </p:spPr>
        <p:txBody>
          <a:bodyPr/>
          <a:lstStyle>
            <a:lvl1pPr algn="ctr">
              <a:defRPr sz="7000" b="1">
                <a:solidFill>
                  <a:srgbClr val="FFFFFF"/>
                </a:solidFill>
                <a:latin typeface="+mn-lt"/>
                <a:ea typeface="+mn-ea"/>
                <a:cs typeface="+mn-cs"/>
                <a:sym typeface="Helvetica"/>
              </a:defRPr>
            </a:lvl1pPr>
          </a:lstStyle>
          <a:p>
            <a:r>
              <a:t>Title Text</a:t>
            </a:r>
          </a:p>
        </p:txBody>
      </p:sp>
      <p:sp>
        <p:nvSpPr>
          <p:cNvPr id="123" name="Body Level One…"/>
          <p:cNvSpPr txBox="1">
            <a:spLocks noGrp="1"/>
          </p:cNvSpPr>
          <p:nvPr>
            <p:ph type="body" sz="quarter" idx="1"/>
          </p:nvPr>
        </p:nvSpPr>
        <p:spPr>
          <a:xfrm>
            <a:off x="5439509" y="6858002"/>
            <a:ext cx="13504985" cy="1120775"/>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2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2_Title Slide">
    <p:bg>
      <p:bgPr>
        <a:solidFill>
          <a:srgbClr val="3F3F3F"/>
        </a:solidFill>
        <a:effectLst/>
      </p:bgPr>
    </p:bg>
    <p:spTree>
      <p:nvGrpSpPr>
        <p:cNvPr id="1" name=""/>
        <p:cNvGrpSpPr/>
        <p:nvPr/>
      </p:nvGrpSpPr>
      <p:grpSpPr>
        <a:xfrm>
          <a:off x="0" y="0"/>
          <a:ext cx="0" cy="0"/>
          <a:chOff x="0" y="0"/>
          <a:chExt cx="0" cy="0"/>
        </a:xfrm>
      </p:grpSpPr>
      <p:sp>
        <p:nvSpPr>
          <p:cNvPr id="131" name="Picture Placeholder 7"/>
          <p:cNvSpPr>
            <a:spLocks noGrp="1"/>
          </p:cNvSpPr>
          <p:nvPr>
            <p:ph type="pic" sz="half" idx="13"/>
          </p:nvPr>
        </p:nvSpPr>
        <p:spPr>
          <a:xfrm>
            <a:off x="3047999" y="-1"/>
            <a:ext cx="9144001" cy="13716001"/>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132" name="Title Text"/>
          <p:cNvSpPr txBox="1">
            <a:spLocks noGrp="1"/>
          </p:cNvSpPr>
          <p:nvPr>
            <p:ph type="title"/>
          </p:nvPr>
        </p:nvSpPr>
        <p:spPr>
          <a:xfrm>
            <a:off x="13322425" y="2132064"/>
            <a:ext cx="6883151" cy="1709381"/>
          </a:xfrm>
          <a:prstGeom prst="rect">
            <a:avLst/>
          </a:prstGeom>
        </p:spPr>
        <p:txBody>
          <a:bodyPr/>
          <a:lstStyle>
            <a:lvl1pPr algn="ctr">
              <a:defRPr sz="5200" b="1">
                <a:solidFill>
                  <a:srgbClr val="FFFFFF"/>
                </a:solidFill>
                <a:latin typeface="+mn-lt"/>
                <a:ea typeface="+mn-ea"/>
                <a:cs typeface="+mn-cs"/>
                <a:sym typeface="Helvetica"/>
              </a:defRPr>
            </a:lvl1pPr>
          </a:lstStyle>
          <a:p>
            <a:r>
              <a:t>Title Text</a:t>
            </a:r>
          </a:p>
        </p:txBody>
      </p:sp>
      <p:sp>
        <p:nvSpPr>
          <p:cNvPr id="133" name="Picture Placeholder 9"/>
          <p:cNvSpPr>
            <a:spLocks noGrp="1"/>
          </p:cNvSpPr>
          <p:nvPr>
            <p:ph type="pic" sz="quarter" idx="14"/>
          </p:nvPr>
        </p:nvSpPr>
        <p:spPr>
          <a:xfrm>
            <a:off x="15348154" y="5457826"/>
            <a:ext cx="2831693" cy="2800349"/>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13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5_Title Slide">
    <p:bg>
      <p:bgPr>
        <a:solidFill>
          <a:srgbClr val="3F3F3F"/>
        </a:solidFill>
        <a:effectLst/>
      </p:bgPr>
    </p:bg>
    <p:spTree>
      <p:nvGrpSpPr>
        <p:cNvPr id="1" name=""/>
        <p:cNvGrpSpPr/>
        <p:nvPr/>
      </p:nvGrpSpPr>
      <p:grpSpPr>
        <a:xfrm>
          <a:off x="0" y="0"/>
          <a:ext cx="0" cy="0"/>
          <a:chOff x="0" y="0"/>
          <a:chExt cx="0" cy="0"/>
        </a:xfrm>
      </p:grpSpPr>
      <p:sp>
        <p:nvSpPr>
          <p:cNvPr id="141" name="Picture Placeholder 7"/>
          <p:cNvSpPr>
            <a:spLocks noGrp="1"/>
          </p:cNvSpPr>
          <p:nvPr>
            <p:ph type="pic" idx="13"/>
          </p:nvPr>
        </p:nvSpPr>
        <p:spPr>
          <a:xfrm>
            <a:off x="3047999" y="-1"/>
            <a:ext cx="18288001" cy="13716001"/>
          </a:xfrm>
          <a:prstGeom prst="rect">
            <a:avLst/>
          </a:prstGeom>
        </p:spPr>
        <p:txBody>
          <a:bodyPr tIns="45719" bIns="45719">
            <a:noAutofit/>
          </a:bodyPr>
          <a:lstStyle/>
          <a:p>
            <a:endParaRPr/>
          </a:p>
        </p:txBody>
      </p:sp>
      <p:sp>
        <p:nvSpPr>
          <p:cNvPr id="142" name="Title Text"/>
          <p:cNvSpPr txBox="1">
            <a:spLocks noGrp="1"/>
          </p:cNvSpPr>
          <p:nvPr>
            <p:ph type="title"/>
          </p:nvPr>
        </p:nvSpPr>
        <p:spPr>
          <a:xfrm>
            <a:off x="3440905" y="1257813"/>
            <a:ext cx="17502192" cy="1732521"/>
          </a:xfrm>
          <a:prstGeom prst="rect">
            <a:avLst/>
          </a:prstGeom>
        </p:spPr>
        <p:txBody>
          <a:bodyPr/>
          <a:lstStyle>
            <a:lvl1pPr algn="ctr">
              <a:defRPr sz="5200" b="1">
                <a:solidFill>
                  <a:srgbClr val="FFFFFF"/>
                </a:solidFill>
                <a:latin typeface="+mn-lt"/>
                <a:ea typeface="+mn-ea"/>
                <a:cs typeface="+mn-cs"/>
                <a:sym typeface="Helvetica"/>
              </a:defRPr>
            </a:lvl1pPr>
          </a:lstStyle>
          <a:p>
            <a:r>
              <a:t>Title Text</a:t>
            </a:r>
          </a:p>
        </p:txBody>
      </p:sp>
      <p:sp>
        <p:nvSpPr>
          <p:cNvPr id="143" name="Body Level One…"/>
          <p:cNvSpPr txBox="1">
            <a:spLocks noGrp="1"/>
          </p:cNvSpPr>
          <p:nvPr>
            <p:ph type="body" sz="quarter" idx="1"/>
          </p:nvPr>
        </p:nvSpPr>
        <p:spPr>
          <a:xfrm>
            <a:off x="3440905" y="2429947"/>
            <a:ext cx="17502192" cy="1120775"/>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4_Title Slide">
    <p:bg>
      <p:bgPr>
        <a:solidFill>
          <a:srgbClr val="3F3F3F"/>
        </a:solidFill>
        <a:effectLst/>
      </p:bgPr>
    </p:bg>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3440905" y="5604390"/>
            <a:ext cx="17502192" cy="1732521"/>
          </a:xfrm>
          <a:prstGeom prst="rect">
            <a:avLst/>
          </a:prstGeom>
        </p:spPr>
        <p:txBody>
          <a:bodyPr/>
          <a:lstStyle>
            <a:lvl1pPr algn="ctr">
              <a:defRPr sz="7000" b="1">
                <a:solidFill>
                  <a:srgbClr val="FFFFFF"/>
                </a:solidFill>
                <a:latin typeface="+mn-lt"/>
                <a:ea typeface="+mn-ea"/>
                <a:cs typeface="+mn-cs"/>
                <a:sym typeface="Helvetica"/>
              </a:defRPr>
            </a:lvl1pPr>
          </a:lstStyle>
          <a:p>
            <a:r>
              <a:t>Title Text</a:t>
            </a:r>
          </a:p>
        </p:txBody>
      </p:sp>
      <p:sp>
        <p:nvSpPr>
          <p:cNvPr id="152" name="Body Level One…"/>
          <p:cNvSpPr txBox="1">
            <a:spLocks noGrp="1"/>
          </p:cNvSpPr>
          <p:nvPr>
            <p:ph type="body" sz="quarter" idx="1"/>
          </p:nvPr>
        </p:nvSpPr>
        <p:spPr>
          <a:xfrm>
            <a:off x="3440905" y="6858002"/>
            <a:ext cx="17502192" cy="1120775"/>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3"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6_Title Slide">
    <p:bg>
      <p:bgPr>
        <a:solidFill>
          <a:srgbClr val="3F3F3F"/>
        </a:solidFill>
        <a:effectLst/>
      </p:bgPr>
    </p:bg>
    <p:spTree>
      <p:nvGrpSpPr>
        <p:cNvPr id="1" name=""/>
        <p:cNvGrpSpPr/>
        <p:nvPr/>
      </p:nvGrpSpPr>
      <p:grpSpPr>
        <a:xfrm>
          <a:off x="0" y="0"/>
          <a:ext cx="0" cy="0"/>
          <a:chOff x="0" y="0"/>
          <a:chExt cx="0" cy="0"/>
        </a:xfrm>
      </p:grpSpPr>
      <p:sp>
        <p:nvSpPr>
          <p:cNvPr id="160" name="Picture Placeholder 7"/>
          <p:cNvSpPr>
            <a:spLocks noGrp="1"/>
          </p:cNvSpPr>
          <p:nvPr>
            <p:ph type="pic" sz="half" idx="13"/>
          </p:nvPr>
        </p:nvSpPr>
        <p:spPr>
          <a:xfrm>
            <a:off x="3047999" y="-1"/>
            <a:ext cx="9144001" cy="13716001"/>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161" name="Title Text"/>
          <p:cNvSpPr txBox="1">
            <a:spLocks noGrp="1"/>
          </p:cNvSpPr>
          <p:nvPr>
            <p:ph type="title"/>
          </p:nvPr>
        </p:nvSpPr>
        <p:spPr>
          <a:xfrm>
            <a:off x="9950887" y="1871707"/>
            <a:ext cx="11562535"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162" name="Body Level One…"/>
          <p:cNvSpPr txBox="1">
            <a:spLocks noGrp="1"/>
          </p:cNvSpPr>
          <p:nvPr>
            <p:ph type="body" sz="quarter" idx="1"/>
          </p:nvPr>
        </p:nvSpPr>
        <p:spPr>
          <a:xfrm>
            <a:off x="9950887" y="3085603"/>
            <a:ext cx="11562535" cy="1120776"/>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63"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9_Title Slide">
    <p:bg>
      <p:bgPr>
        <a:solidFill>
          <a:srgbClr val="3F3F3F"/>
        </a:solidFill>
        <a:effectLst/>
      </p:bgPr>
    </p:bg>
    <p:spTree>
      <p:nvGrpSpPr>
        <p:cNvPr id="1" name=""/>
        <p:cNvGrpSpPr/>
        <p:nvPr/>
      </p:nvGrpSpPr>
      <p:grpSpPr>
        <a:xfrm>
          <a:off x="0" y="0"/>
          <a:ext cx="0" cy="0"/>
          <a:chOff x="0" y="0"/>
          <a:chExt cx="0" cy="0"/>
        </a:xfrm>
      </p:grpSpPr>
      <p:sp>
        <p:nvSpPr>
          <p:cNvPr id="170" name="Picture Placeholder 7"/>
          <p:cNvSpPr>
            <a:spLocks noGrp="1"/>
          </p:cNvSpPr>
          <p:nvPr>
            <p:ph type="pic" sz="quarter" idx="13"/>
          </p:nvPr>
        </p:nvSpPr>
        <p:spPr>
          <a:xfrm>
            <a:off x="4825179" y="2713703"/>
            <a:ext cx="7543802" cy="8288596"/>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171" name="Title Text"/>
          <p:cNvSpPr txBox="1">
            <a:spLocks noGrp="1"/>
          </p:cNvSpPr>
          <p:nvPr>
            <p:ph type="title"/>
          </p:nvPr>
        </p:nvSpPr>
        <p:spPr>
          <a:xfrm>
            <a:off x="13504608" y="3581439"/>
            <a:ext cx="6574092"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172" name="Body Level One…"/>
          <p:cNvSpPr txBox="1">
            <a:spLocks noGrp="1"/>
          </p:cNvSpPr>
          <p:nvPr>
            <p:ph type="body" sz="quarter" idx="1"/>
          </p:nvPr>
        </p:nvSpPr>
        <p:spPr>
          <a:xfrm>
            <a:off x="13504608" y="5225474"/>
            <a:ext cx="6574092" cy="1120775"/>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73"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8_Title Slide">
    <p:bg>
      <p:bgPr>
        <a:solidFill>
          <a:srgbClr val="3F3F3F"/>
        </a:solidFill>
        <a:effectLst/>
      </p:bgPr>
    </p:bg>
    <p:spTree>
      <p:nvGrpSpPr>
        <p:cNvPr id="1" name=""/>
        <p:cNvGrpSpPr/>
        <p:nvPr/>
      </p:nvGrpSpPr>
      <p:grpSpPr>
        <a:xfrm>
          <a:off x="0" y="0"/>
          <a:ext cx="0" cy="0"/>
          <a:chOff x="0" y="0"/>
          <a:chExt cx="0" cy="0"/>
        </a:xfrm>
      </p:grpSpPr>
      <p:sp>
        <p:nvSpPr>
          <p:cNvPr id="180" name="Picture Placeholder 7"/>
          <p:cNvSpPr>
            <a:spLocks noGrp="1"/>
          </p:cNvSpPr>
          <p:nvPr>
            <p:ph type="pic" sz="half" idx="13"/>
          </p:nvPr>
        </p:nvSpPr>
        <p:spPr>
          <a:xfrm>
            <a:off x="12398478" y="1"/>
            <a:ext cx="8937522" cy="8288595"/>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181" name="Title Text"/>
          <p:cNvSpPr txBox="1">
            <a:spLocks noGrp="1"/>
          </p:cNvSpPr>
          <p:nvPr>
            <p:ph type="title"/>
          </p:nvPr>
        </p:nvSpPr>
        <p:spPr>
          <a:xfrm>
            <a:off x="12929420" y="9805260"/>
            <a:ext cx="7680223" cy="1732521"/>
          </a:xfrm>
          <a:prstGeom prst="rect">
            <a:avLst/>
          </a:prstGeom>
        </p:spPr>
        <p:txBody>
          <a:bodyPr/>
          <a:lstStyle>
            <a:lvl1pPr algn="r">
              <a:defRPr sz="5200" b="1">
                <a:solidFill>
                  <a:srgbClr val="FFFFFF"/>
                </a:solidFill>
                <a:latin typeface="+mn-lt"/>
                <a:ea typeface="+mn-ea"/>
                <a:cs typeface="+mn-cs"/>
                <a:sym typeface="Helvetica"/>
              </a:defRPr>
            </a:lvl1pPr>
          </a:lstStyle>
          <a:p>
            <a:r>
              <a:t>Title Text</a:t>
            </a:r>
          </a:p>
        </p:txBody>
      </p:sp>
      <p:sp>
        <p:nvSpPr>
          <p:cNvPr id="182" name="Body Level One…"/>
          <p:cNvSpPr txBox="1">
            <a:spLocks noGrp="1"/>
          </p:cNvSpPr>
          <p:nvPr>
            <p:ph type="body" sz="quarter" idx="1"/>
          </p:nvPr>
        </p:nvSpPr>
        <p:spPr>
          <a:xfrm>
            <a:off x="12929420" y="11019158"/>
            <a:ext cx="7680223" cy="1120775"/>
          </a:xfrm>
          <a:prstGeom prst="rect">
            <a:avLst/>
          </a:prstGeom>
        </p:spPr>
        <p:txBody>
          <a:bodyPr anchor="ctr"/>
          <a:lstStyle>
            <a:lvl1pPr marL="0" indent="0" algn="r">
              <a:buSzTx/>
              <a:buFontTx/>
              <a:buNone/>
              <a:defRPr sz="1800">
                <a:solidFill>
                  <a:srgbClr val="FFFFFF"/>
                </a:solidFill>
                <a:latin typeface="+mn-lt"/>
                <a:ea typeface="+mn-ea"/>
                <a:cs typeface="+mn-cs"/>
                <a:sym typeface="Helvetica"/>
              </a:defRPr>
            </a:lvl1pPr>
            <a:lvl2pPr marL="0" indent="342900" algn="r">
              <a:buSzTx/>
              <a:buFontTx/>
              <a:buNone/>
              <a:defRPr sz="1800">
                <a:solidFill>
                  <a:srgbClr val="FFFFFF"/>
                </a:solidFill>
                <a:latin typeface="+mn-lt"/>
                <a:ea typeface="+mn-ea"/>
                <a:cs typeface="+mn-cs"/>
                <a:sym typeface="Helvetica"/>
              </a:defRPr>
            </a:lvl2pPr>
            <a:lvl3pPr marL="0" indent="685800" algn="r">
              <a:buSzTx/>
              <a:buFontTx/>
              <a:buNone/>
              <a:defRPr sz="1800">
                <a:solidFill>
                  <a:srgbClr val="FFFFFF"/>
                </a:solidFill>
                <a:latin typeface="+mn-lt"/>
                <a:ea typeface="+mn-ea"/>
                <a:cs typeface="+mn-cs"/>
                <a:sym typeface="Helvetica"/>
              </a:defRPr>
            </a:lvl3pPr>
            <a:lvl4pPr marL="0" indent="1028700" algn="r">
              <a:buSzTx/>
              <a:buFontTx/>
              <a:buNone/>
              <a:defRPr sz="1800">
                <a:solidFill>
                  <a:srgbClr val="FFFFFF"/>
                </a:solidFill>
                <a:latin typeface="+mn-lt"/>
                <a:ea typeface="+mn-ea"/>
                <a:cs typeface="+mn-cs"/>
                <a:sym typeface="Helvetica"/>
              </a:defRPr>
            </a:lvl4pPr>
            <a:lvl5pPr marL="0" indent="1371600" algn="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83"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3F3F3F"/>
        </a:solidFill>
        <a:effectLst/>
      </p:bgPr>
    </p:bg>
    <p:spTree>
      <p:nvGrpSpPr>
        <p:cNvPr id="1" name=""/>
        <p:cNvGrpSpPr/>
        <p:nvPr/>
      </p:nvGrpSpPr>
      <p:grpSpPr>
        <a:xfrm>
          <a:off x="0" y="0"/>
          <a:ext cx="0" cy="0"/>
          <a:chOff x="0" y="0"/>
          <a:chExt cx="0" cy="0"/>
        </a:xfrm>
      </p:grpSpPr>
      <p:sp>
        <p:nvSpPr>
          <p:cNvPr id="21" name="Title Text"/>
          <p:cNvSpPr txBox="1">
            <a:spLocks noGrp="1"/>
          </p:cNvSpPr>
          <p:nvPr>
            <p:ph type="title"/>
          </p:nvPr>
        </p:nvSpPr>
        <p:spPr>
          <a:xfrm>
            <a:off x="4305299" y="730251"/>
            <a:ext cx="15773401" cy="2651127"/>
          </a:xfrm>
          <a:prstGeom prst="rect">
            <a:avLst/>
          </a:prstGeom>
        </p:spPr>
        <p:txBody>
          <a:bodyPr/>
          <a:lstStyle>
            <a:lvl1pPr>
              <a:defRPr sz="8600" b="1">
                <a:solidFill>
                  <a:srgbClr val="FFFFFF"/>
                </a:solidFill>
                <a:latin typeface="+mn-lt"/>
                <a:ea typeface="+mn-ea"/>
                <a:cs typeface="+mn-cs"/>
                <a:sym typeface="Helvetica"/>
              </a:defRPr>
            </a:lvl1pPr>
          </a:lstStyle>
          <a:p>
            <a:r>
              <a:t>Title Text</a:t>
            </a:r>
          </a:p>
        </p:txBody>
      </p:sp>
      <p:sp>
        <p:nvSpPr>
          <p:cNvPr id="22" name="Body Level One…"/>
          <p:cNvSpPr txBox="1">
            <a:spLocks noGrp="1"/>
          </p:cNvSpPr>
          <p:nvPr>
            <p:ph type="body" idx="1"/>
          </p:nvPr>
        </p:nvSpPr>
        <p:spPr>
          <a:xfrm>
            <a:off x="4305299" y="3651250"/>
            <a:ext cx="15773401" cy="8702676"/>
          </a:xfrm>
          <a:prstGeom prst="rect">
            <a:avLst/>
          </a:prstGeom>
        </p:spPr>
        <p:txBody>
          <a:bodyPr/>
          <a:lstStyle>
            <a:lvl1pPr marL="424542" indent="-424542">
              <a:defRPr sz="5200">
                <a:solidFill>
                  <a:srgbClr val="FFFFFF"/>
                </a:solidFill>
                <a:latin typeface="+mn-lt"/>
                <a:ea typeface="+mn-ea"/>
                <a:cs typeface="+mn-cs"/>
                <a:sym typeface="Helvetica"/>
              </a:defRPr>
            </a:lvl1pPr>
            <a:lvl2pPr marL="952500" indent="-495300">
              <a:defRPr sz="5200">
                <a:solidFill>
                  <a:srgbClr val="FFFFFF"/>
                </a:solidFill>
                <a:latin typeface="+mn-lt"/>
                <a:ea typeface="+mn-ea"/>
                <a:cs typeface="+mn-cs"/>
                <a:sym typeface="Helvetica"/>
              </a:defRPr>
            </a:lvl2pPr>
            <a:lvl3pPr marL="1508760" indent="-594360">
              <a:defRPr sz="5200">
                <a:solidFill>
                  <a:srgbClr val="FFFFFF"/>
                </a:solidFill>
                <a:latin typeface="+mn-lt"/>
                <a:ea typeface="+mn-ea"/>
                <a:cs typeface="+mn-cs"/>
                <a:sym typeface="Helvetica"/>
              </a:defRPr>
            </a:lvl3pPr>
            <a:lvl4pPr marL="2032000" indent="-660400">
              <a:defRPr sz="5200">
                <a:solidFill>
                  <a:srgbClr val="FFFFFF"/>
                </a:solidFill>
                <a:latin typeface="+mn-lt"/>
                <a:ea typeface="+mn-ea"/>
                <a:cs typeface="+mn-cs"/>
                <a:sym typeface="Helvetica"/>
              </a:defRPr>
            </a:lvl4pPr>
            <a:lvl5pPr marL="2489200" indent="-660400">
              <a:defRPr sz="52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10_Title Slide">
    <p:bg>
      <p:bgPr>
        <a:solidFill>
          <a:srgbClr val="3F3F3F"/>
        </a:solidFill>
        <a:effectLst/>
      </p:bgPr>
    </p:bg>
    <p:spTree>
      <p:nvGrpSpPr>
        <p:cNvPr id="1" name=""/>
        <p:cNvGrpSpPr/>
        <p:nvPr/>
      </p:nvGrpSpPr>
      <p:grpSpPr>
        <a:xfrm>
          <a:off x="0" y="0"/>
          <a:ext cx="0" cy="0"/>
          <a:chOff x="0" y="0"/>
          <a:chExt cx="0" cy="0"/>
        </a:xfrm>
      </p:grpSpPr>
      <p:sp>
        <p:nvSpPr>
          <p:cNvPr id="190" name="Picture Placeholder 7"/>
          <p:cNvSpPr>
            <a:spLocks noGrp="1"/>
          </p:cNvSpPr>
          <p:nvPr>
            <p:ph type="pic" sz="half" idx="13"/>
          </p:nvPr>
        </p:nvSpPr>
        <p:spPr>
          <a:xfrm>
            <a:off x="3047999" y="1"/>
            <a:ext cx="18288001" cy="6858001"/>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191" name="Title Text"/>
          <p:cNvSpPr txBox="1">
            <a:spLocks noGrp="1"/>
          </p:cNvSpPr>
          <p:nvPr>
            <p:ph type="title"/>
          </p:nvPr>
        </p:nvSpPr>
        <p:spPr>
          <a:xfrm>
            <a:off x="4305299" y="9057158"/>
            <a:ext cx="5158251"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192" name="Body Level One…"/>
          <p:cNvSpPr txBox="1">
            <a:spLocks noGrp="1"/>
          </p:cNvSpPr>
          <p:nvPr>
            <p:ph type="body" sz="quarter" idx="1"/>
          </p:nvPr>
        </p:nvSpPr>
        <p:spPr>
          <a:xfrm>
            <a:off x="4305299" y="10218658"/>
            <a:ext cx="5158251" cy="1120775"/>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3"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7_Title Slide">
    <p:bg>
      <p:bgPr>
        <a:solidFill>
          <a:srgbClr val="3F3F3F"/>
        </a:solidFill>
        <a:effectLst/>
      </p:bgPr>
    </p:bg>
    <p:spTree>
      <p:nvGrpSpPr>
        <p:cNvPr id="1" name=""/>
        <p:cNvGrpSpPr/>
        <p:nvPr/>
      </p:nvGrpSpPr>
      <p:grpSpPr>
        <a:xfrm>
          <a:off x="0" y="0"/>
          <a:ext cx="0" cy="0"/>
          <a:chOff x="0" y="0"/>
          <a:chExt cx="0" cy="0"/>
        </a:xfrm>
      </p:grpSpPr>
      <p:sp>
        <p:nvSpPr>
          <p:cNvPr id="200" name="Title Text"/>
          <p:cNvSpPr txBox="1">
            <a:spLocks noGrp="1"/>
          </p:cNvSpPr>
          <p:nvPr>
            <p:ph type="title"/>
          </p:nvPr>
        </p:nvSpPr>
        <p:spPr>
          <a:xfrm>
            <a:off x="3440905" y="1257813"/>
            <a:ext cx="17502192" cy="1732521"/>
          </a:xfrm>
          <a:prstGeom prst="rect">
            <a:avLst/>
          </a:prstGeom>
        </p:spPr>
        <p:txBody>
          <a:bodyPr/>
          <a:lstStyle>
            <a:lvl1pPr algn="ctr">
              <a:defRPr sz="5200" b="1">
                <a:solidFill>
                  <a:srgbClr val="FFFFFF"/>
                </a:solidFill>
                <a:latin typeface="+mn-lt"/>
                <a:ea typeface="+mn-ea"/>
                <a:cs typeface="+mn-cs"/>
                <a:sym typeface="Helvetica"/>
              </a:defRPr>
            </a:lvl1pPr>
          </a:lstStyle>
          <a:p>
            <a:r>
              <a:t>Title Text</a:t>
            </a:r>
          </a:p>
        </p:txBody>
      </p:sp>
      <p:sp>
        <p:nvSpPr>
          <p:cNvPr id="201" name="Body Level One…"/>
          <p:cNvSpPr txBox="1">
            <a:spLocks noGrp="1"/>
          </p:cNvSpPr>
          <p:nvPr>
            <p:ph type="body" sz="quarter" idx="1"/>
          </p:nvPr>
        </p:nvSpPr>
        <p:spPr>
          <a:xfrm>
            <a:off x="3440905" y="2429947"/>
            <a:ext cx="17502192" cy="1120775"/>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2"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1_Title Slide">
    <p:bg>
      <p:bgPr>
        <a:solidFill>
          <a:srgbClr val="3F3F3F"/>
        </a:solidFill>
        <a:effectLst/>
      </p:bgPr>
    </p:bg>
    <p:spTree>
      <p:nvGrpSpPr>
        <p:cNvPr id="1" name=""/>
        <p:cNvGrpSpPr/>
        <p:nvPr/>
      </p:nvGrpSpPr>
      <p:grpSpPr>
        <a:xfrm>
          <a:off x="0" y="0"/>
          <a:ext cx="0" cy="0"/>
          <a:chOff x="0" y="0"/>
          <a:chExt cx="0" cy="0"/>
        </a:xfrm>
      </p:grpSpPr>
      <p:sp>
        <p:nvSpPr>
          <p:cNvPr id="209"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2_Title Slide">
    <p:bg>
      <p:bgPr>
        <a:solidFill>
          <a:srgbClr val="3F3F3F"/>
        </a:solidFill>
        <a:effectLst/>
      </p:bgPr>
    </p:bg>
    <p:spTree>
      <p:nvGrpSpPr>
        <p:cNvPr id="1" name=""/>
        <p:cNvGrpSpPr/>
        <p:nvPr/>
      </p:nvGrpSpPr>
      <p:grpSpPr>
        <a:xfrm>
          <a:off x="0" y="0"/>
          <a:ext cx="0" cy="0"/>
          <a:chOff x="0" y="0"/>
          <a:chExt cx="0" cy="0"/>
        </a:xfrm>
      </p:grpSpPr>
      <p:sp>
        <p:nvSpPr>
          <p:cNvPr id="216" name="Picture Placeholder 7"/>
          <p:cNvSpPr>
            <a:spLocks noGrp="1"/>
          </p:cNvSpPr>
          <p:nvPr>
            <p:ph type="pic" sz="half" idx="13"/>
          </p:nvPr>
        </p:nvSpPr>
        <p:spPr>
          <a:xfrm>
            <a:off x="3047999" y="3885377"/>
            <a:ext cx="18288001" cy="3835022"/>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17" name="Title Text"/>
          <p:cNvSpPr txBox="1">
            <a:spLocks noGrp="1"/>
          </p:cNvSpPr>
          <p:nvPr>
            <p:ph type="title"/>
          </p:nvPr>
        </p:nvSpPr>
        <p:spPr>
          <a:xfrm>
            <a:off x="4980863" y="3019117"/>
            <a:ext cx="5158251"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218" name="Body Level One…"/>
          <p:cNvSpPr txBox="1">
            <a:spLocks noGrp="1"/>
          </p:cNvSpPr>
          <p:nvPr>
            <p:ph type="body" sz="quarter" idx="1"/>
          </p:nvPr>
        </p:nvSpPr>
        <p:spPr>
          <a:xfrm>
            <a:off x="4980863" y="4180618"/>
            <a:ext cx="5158251" cy="1120775"/>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19"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3_Title Slide">
    <p:bg>
      <p:bgPr>
        <a:solidFill>
          <a:srgbClr val="3F3F3F"/>
        </a:solidFill>
        <a:effectLst/>
      </p:bgPr>
    </p:bg>
    <p:spTree>
      <p:nvGrpSpPr>
        <p:cNvPr id="1" name=""/>
        <p:cNvGrpSpPr/>
        <p:nvPr/>
      </p:nvGrpSpPr>
      <p:grpSpPr>
        <a:xfrm>
          <a:off x="0" y="0"/>
          <a:ext cx="0" cy="0"/>
          <a:chOff x="0" y="0"/>
          <a:chExt cx="0" cy="0"/>
        </a:xfrm>
      </p:grpSpPr>
      <p:sp>
        <p:nvSpPr>
          <p:cNvPr id="226" name="Picture Placeholder 7"/>
          <p:cNvSpPr>
            <a:spLocks noGrp="1"/>
          </p:cNvSpPr>
          <p:nvPr>
            <p:ph type="pic" idx="13"/>
          </p:nvPr>
        </p:nvSpPr>
        <p:spPr>
          <a:xfrm>
            <a:off x="3047999" y="-1"/>
            <a:ext cx="18288001" cy="13716001"/>
          </a:xfrm>
          <a:prstGeom prst="rect">
            <a:avLst/>
          </a:prstGeom>
        </p:spPr>
        <p:txBody>
          <a:bodyPr tIns="45719" bIns="45719">
            <a:noAutofit/>
          </a:bodyPr>
          <a:lstStyle/>
          <a:p>
            <a:endParaRPr/>
          </a:p>
        </p:txBody>
      </p:sp>
      <p:sp>
        <p:nvSpPr>
          <p:cNvPr id="227" name="Title Text"/>
          <p:cNvSpPr txBox="1">
            <a:spLocks noGrp="1"/>
          </p:cNvSpPr>
          <p:nvPr>
            <p:ph type="title"/>
          </p:nvPr>
        </p:nvSpPr>
        <p:spPr>
          <a:xfrm>
            <a:off x="5467065" y="5462815"/>
            <a:ext cx="13449868" cy="1709381"/>
          </a:xfrm>
          <a:prstGeom prst="rect">
            <a:avLst/>
          </a:prstGeom>
        </p:spPr>
        <p:txBody>
          <a:bodyPr/>
          <a:lstStyle>
            <a:lvl1pPr algn="ctr">
              <a:defRPr sz="7000" b="1">
                <a:solidFill>
                  <a:srgbClr val="FFFFFF"/>
                </a:solidFill>
                <a:latin typeface="+mn-lt"/>
                <a:ea typeface="+mn-ea"/>
                <a:cs typeface="+mn-cs"/>
                <a:sym typeface="Helvetica"/>
              </a:defRPr>
            </a:lvl1pPr>
          </a:lstStyle>
          <a:p>
            <a:r>
              <a:t>Title Text</a:t>
            </a:r>
          </a:p>
        </p:txBody>
      </p:sp>
      <p:sp>
        <p:nvSpPr>
          <p:cNvPr id="228" name="Body Level One…"/>
          <p:cNvSpPr txBox="1">
            <a:spLocks noGrp="1"/>
          </p:cNvSpPr>
          <p:nvPr>
            <p:ph type="body" sz="quarter" idx="1"/>
          </p:nvPr>
        </p:nvSpPr>
        <p:spPr>
          <a:xfrm>
            <a:off x="5467065" y="6775632"/>
            <a:ext cx="13449868" cy="1120775"/>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9"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14_Title Slide">
    <p:bg>
      <p:bgPr>
        <a:solidFill>
          <a:srgbClr val="3F3F3F"/>
        </a:solidFill>
        <a:effectLst/>
      </p:bgPr>
    </p:bg>
    <p:spTree>
      <p:nvGrpSpPr>
        <p:cNvPr id="1" name=""/>
        <p:cNvGrpSpPr/>
        <p:nvPr/>
      </p:nvGrpSpPr>
      <p:grpSpPr>
        <a:xfrm>
          <a:off x="0" y="0"/>
          <a:ext cx="0" cy="0"/>
          <a:chOff x="0" y="0"/>
          <a:chExt cx="0" cy="0"/>
        </a:xfrm>
      </p:grpSpPr>
      <p:sp>
        <p:nvSpPr>
          <p:cNvPr id="236" name="Picture Placeholder 9"/>
          <p:cNvSpPr>
            <a:spLocks noGrp="1"/>
          </p:cNvSpPr>
          <p:nvPr>
            <p:ph type="pic" sz="half" idx="13"/>
          </p:nvPr>
        </p:nvSpPr>
        <p:spPr>
          <a:xfrm>
            <a:off x="12095864" y="1"/>
            <a:ext cx="8577616" cy="13716000"/>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37" name="Title Text"/>
          <p:cNvSpPr txBox="1">
            <a:spLocks noGrp="1"/>
          </p:cNvSpPr>
          <p:nvPr>
            <p:ph type="title"/>
          </p:nvPr>
        </p:nvSpPr>
        <p:spPr>
          <a:xfrm>
            <a:off x="4755675" y="2315163"/>
            <a:ext cx="6992775"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238" name="Body Level One…"/>
          <p:cNvSpPr txBox="1">
            <a:spLocks noGrp="1"/>
          </p:cNvSpPr>
          <p:nvPr>
            <p:ph type="body" sz="quarter" idx="1"/>
          </p:nvPr>
        </p:nvSpPr>
        <p:spPr>
          <a:xfrm>
            <a:off x="4755675" y="3476661"/>
            <a:ext cx="6992775" cy="1120775"/>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39"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15_Title Slide">
    <p:bg>
      <p:bgPr>
        <a:solidFill>
          <a:srgbClr val="3F3F3F"/>
        </a:solidFill>
        <a:effectLst/>
      </p:bgPr>
    </p:bg>
    <p:spTree>
      <p:nvGrpSpPr>
        <p:cNvPr id="1" name=""/>
        <p:cNvGrpSpPr/>
        <p:nvPr/>
      </p:nvGrpSpPr>
      <p:grpSpPr>
        <a:xfrm>
          <a:off x="0" y="0"/>
          <a:ext cx="0" cy="0"/>
          <a:chOff x="0" y="0"/>
          <a:chExt cx="0" cy="0"/>
        </a:xfrm>
      </p:grpSpPr>
      <p:sp>
        <p:nvSpPr>
          <p:cNvPr id="246" name="Picture Placeholder 7"/>
          <p:cNvSpPr>
            <a:spLocks noGrp="1"/>
          </p:cNvSpPr>
          <p:nvPr>
            <p:ph type="pic" sz="quarter" idx="13"/>
          </p:nvPr>
        </p:nvSpPr>
        <p:spPr>
          <a:xfrm>
            <a:off x="15781360" y="3"/>
            <a:ext cx="5554641" cy="6857999"/>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47" name="Title Text"/>
          <p:cNvSpPr txBox="1">
            <a:spLocks noGrp="1"/>
          </p:cNvSpPr>
          <p:nvPr>
            <p:ph type="title"/>
          </p:nvPr>
        </p:nvSpPr>
        <p:spPr>
          <a:xfrm>
            <a:off x="3947651" y="5536036"/>
            <a:ext cx="5158251"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248" name="Body Level One…"/>
          <p:cNvSpPr txBox="1">
            <a:spLocks noGrp="1"/>
          </p:cNvSpPr>
          <p:nvPr>
            <p:ph type="body" sz="quarter" idx="1"/>
          </p:nvPr>
        </p:nvSpPr>
        <p:spPr>
          <a:xfrm>
            <a:off x="3947651" y="6697533"/>
            <a:ext cx="5158251" cy="1120775"/>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9" name="Picture Placeholder 7"/>
          <p:cNvSpPr>
            <a:spLocks noGrp="1"/>
          </p:cNvSpPr>
          <p:nvPr>
            <p:ph type="pic" sz="quarter" idx="14"/>
          </p:nvPr>
        </p:nvSpPr>
        <p:spPr>
          <a:xfrm>
            <a:off x="15781360" y="6858003"/>
            <a:ext cx="5554641" cy="6857999"/>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50"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16_Title Slide">
    <p:bg>
      <p:bgPr>
        <a:solidFill>
          <a:srgbClr val="3F3F3F"/>
        </a:solidFill>
        <a:effectLst/>
      </p:bgPr>
    </p:bg>
    <p:spTree>
      <p:nvGrpSpPr>
        <p:cNvPr id="1" name=""/>
        <p:cNvGrpSpPr/>
        <p:nvPr/>
      </p:nvGrpSpPr>
      <p:grpSpPr>
        <a:xfrm>
          <a:off x="0" y="0"/>
          <a:ext cx="0" cy="0"/>
          <a:chOff x="0" y="0"/>
          <a:chExt cx="0" cy="0"/>
        </a:xfrm>
      </p:grpSpPr>
      <p:sp>
        <p:nvSpPr>
          <p:cNvPr id="257" name="Picture Placeholder 7"/>
          <p:cNvSpPr>
            <a:spLocks noGrp="1"/>
          </p:cNvSpPr>
          <p:nvPr>
            <p:ph type="pic" sz="quarter" idx="13"/>
          </p:nvPr>
        </p:nvSpPr>
        <p:spPr>
          <a:xfrm>
            <a:off x="3047999" y="-1"/>
            <a:ext cx="6096001" cy="6858001"/>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58" name="Picture Placeholder 7"/>
          <p:cNvSpPr>
            <a:spLocks noGrp="1"/>
          </p:cNvSpPr>
          <p:nvPr>
            <p:ph type="pic" sz="quarter" idx="14"/>
          </p:nvPr>
        </p:nvSpPr>
        <p:spPr>
          <a:xfrm>
            <a:off x="9182100" y="6858000"/>
            <a:ext cx="6096000" cy="6858000"/>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59" name="Picture Placeholder 7"/>
          <p:cNvSpPr>
            <a:spLocks noGrp="1"/>
          </p:cNvSpPr>
          <p:nvPr>
            <p:ph type="pic" sz="quarter" idx="15"/>
          </p:nvPr>
        </p:nvSpPr>
        <p:spPr>
          <a:xfrm>
            <a:off x="15240000" y="-1"/>
            <a:ext cx="6096000" cy="6858001"/>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60"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17_Title Slide">
    <p:bg>
      <p:bgPr>
        <a:solidFill>
          <a:srgbClr val="3F3F3F"/>
        </a:solidFill>
        <a:effectLst/>
      </p:bgPr>
    </p:bg>
    <p:spTree>
      <p:nvGrpSpPr>
        <p:cNvPr id="1" name=""/>
        <p:cNvGrpSpPr/>
        <p:nvPr/>
      </p:nvGrpSpPr>
      <p:grpSpPr>
        <a:xfrm>
          <a:off x="0" y="0"/>
          <a:ext cx="0" cy="0"/>
          <a:chOff x="0" y="0"/>
          <a:chExt cx="0" cy="0"/>
        </a:xfrm>
      </p:grpSpPr>
      <p:sp>
        <p:nvSpPr>
          <p:cNvPr id="267" name="Picture Placeholder 7"/>
          <p:cNvSpPr>
            <a:spLocks noGrp="1"/>
          </p:cNvSpPr>
          <p:nvPr>
            <p:ph type="pic" idx="13"/>
          </p:nvPr>
        </p:nvSpPr>
        <p:spPr>
          <a:xfrm>
            <a:off x="3047999" y="-1"/>
            <a:ext cx="18288001" cy="13716001"/>
          </a:xfrm>
          <a:prstGeom prst="rect">
            <a:avLst/>
          </a:prstGeom>
        </p:spPr>
        <p:txBody>
          <a:bodyPr tIns="45719" bIns="45719">
            <a:noAutofit/>
          </a:bodyPr>
          <a:lstStyle/>
          <a:p>
            <a:endParaRPr/>
          </a:p>
        </p:txBody>
      </p:sp>
      <p:sp>
        <p:nvSpPr>
          <p:cNvPr id="268" name="Title Text"/>
          <p:cNvSpPr txBox="1">
            <a:spLocks noGrp="1"/>
          </p:cNvSpPr>
          <p:nvPr>
            <p:ph type="title"/>
          </p:nvPr>
        </p:nvSpPr>
        <p:spPr>
          <a:xfrm>
            <a:off x="5695665" y="8548916"/>
            <a:ext cx="13449868" cy="1709381"/>
          </a:xfrm>
          <a:prstGeom prst="rect">
            <a:avLst/>
          </a:prstGeom>
        </p:spPr>
        <p:txBody>
          <a:bodyPr/>
          <a:lstStyle>
            <a:lvl1pPr algn="r">
              <a:defRPr sz="7000" b="1">
                <a:solidFill>
                  <a:srgbClr val="FFFFFF"/>
                </a:solidFill>
                <a:latin typeface="+mn-lt"/>
                <a:ea typeface="+mn-ea"/>
                <a:cs typeface="+mn-cs"/>
                <a:sym typeface="Helvetica"/>
              </a:defRPr>
            </a:lvl1pPr>
          </a:lstStyle>
          <a:p>
            <a:r>
              <a:t>Title Text</a:t>
            </a:r>
          </a:p>
        </p:txBody>
      </p:sp>
      <p:sp>
        <p:nvSpPr>
          <p:cNvPr id="269" name="Body Level One…"/>
          <p:cNvSpPr txBox="1">
            <a:spLocks noGrp="1"/>
          </p:cNvSpPr>
          <p:nvPr>
            <p:ph type="body" sz="quarter" idx="1"/>
          </p:nvPr>
        </p:nvSpPr>
        <p:spPr>
          <a:xfrm>
            <a:off x="5695665" y="9861732"/>
            <a:ext cx="13449868" cy="1120775"/>
          </a:xfrm>
          <a:prstGeom prst="rect">
            <a:avLst/>
          </a:prstGeom>
        </p:spPr>
        <p:txBody>
          <a:bodyPr anchor="ctr"/>
          <a:lstStyle>
            <a:lvl1pPr marL="0" indent="0" algn="r">
              <a:buSzTx/>
              <a:buFontTx/>
              <a:buNone/>
              <a:defRPr sz="1800">
                <a:solidFill>
                  <a:srgbClr val="FFFFFF"/>
                </a:solidFill>
                <a:latin typeface="+mn-lt"/>
                <a:ea typeface="+mn-ea"/>
                <a:cs typeface="+mn-cs"/>
                <a:sym typeface="Helvetica"/>
              </a:defRPr>
            </a:lvl1pPr>
            <a:lvl2pPr marL="0" indent="342900" algn="r">
              <a:buSzTx/>
              <a:buFontTx/>
              <a:buNone/>
              <a:defRPr sz="1800">
                <a:solidFill>
                  <a:srgbClr val="FFFFFF"/>
                </a:solidFill>
                <a:latin typeface="+mn-lt"/>
                <a:ea typeface="+mn-ea"/>
                <a:cs typeface="+mn-cs"/>
                <a:sym typeface="Helvetica"/>
              </a:defRPr>
            </a:lvl2pPr>
            <a:lvl3pPr marL="0" indent="685800" algn="r">
              <a:buSzTx/>
              <a:buFontTx/>
              <a:buNone/>
              <a:defRPr sz="1800">
                <a:solidFill>
                  <a:srgbClr val="FFFFFF"/>
                </a:solidFill>
                <a:latin typeface="+mn-lt"/>
                <a:ea typeface="+mn-ea"/>
                <a:cs typeface="+mn-cs"/>
                <a:sym typeface="Helvetica"/>
              </a:defRPr>
            </a:lvl3pPr>
            <a:lvl4pPr marL="0" indent="1028700" algn="r">
              <a:buSzTx/>
              <a:buFontTx/>
              <a:buNone/>
              <a:defRPr sz="1800">
                <a:solidFill>
                  <a:srgbClr val="FFFFFF"/>
                </a:solidFill>
                <a:latin typeface="+mn-lt"/>
                <a:ea typeface="+mn-ea"/>
                <a:cs typeface="+mn-cs"/>
                <a:sym typeface="Helvetica"/>
              </a:defRPr>
            </a:lvl4pPr>
            <a:lvl5pPr marL="0" indent="1371600" algn="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70"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18_Title Slide">
    <p:bg>
      <p:bgPr>
        <a:solidFill>
          <a:srgbClr val="3F3F3F"/>
        </a:solidFill>
        <a:effectLst/>
      </p:bgPr>
    </p:bg>
    <p:spTree>
      <p:nvGrpSpPr>
        <p:cNvPr id="1" name=""/>
        <p:cNvGrpSpPr/>
        <p:nvPr/>
      </p:nvGrpSpPr>
      <p:grpSpPr>
        <a:xfrm>
          <a:off x="0" y="0"/>
          <a:ext cx="0" cy="0"/>
          <a:chOff x="0" y="0"/>
          <a:chExt cx="0" cy="0"/>
        </a:xfrm>
      </p:grpSpPr>
      <p:sp>
        <p:nvSpPr>
          <p:cNvPr id="277" name="Picture Placeholder 7"/>
          <p:cNvSpPr>
            <a:spLocks noGrp="1"/>
          </p:cNvSpPr>
          <p:nvPr>
            <p:ph type="pic" sz="quarter" idx="13"/>
          </p:nvPr>
        </p:nvSpPr>
        <p:spPr>
          <a:xfrm>
            <a:off x="10277475" y="4743405"/>
            <a:ext cx="3829051" cy="3545633"/>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78" name="Title Text"/>
          <p:cNvSpPr txBox="1">
            <a:spLocks noGrp="1"/>
          </p:cNvSpPr>
          <p:nvPr>
            <p:ph type="title"/>
          </p:nvPr>
        </p:nvSpPr>
        <p:spPr>
          <a:xfrm>
            <a:off x="6055747" y="1305081"/>
            <a:ext cx="12272507" cy="1732521"/>
          </a:xfrm>
          <a:prstGeom prst="rect">
            <a:avLst/>
          </a:prstGeom>
        </p:spPr>
        <p:txBody>
          <a:bodyPr/>
          <a:lstStyle>
            <a:lvl1pPr algn="ctr">
              <a:defRPr sz="5200" b="1">
                <a:solidFill>
                  <a:srgbClr val="FFFFFF"/>
                </a:solidFill>
                <a:latin typeface="+mn-lt"/>
                <a:ea typeface="+mn-ea"/>
                <a:cs typeface="+mn-cs"/>
                <a:sym typeface="Helvetica"/>
              </a:defRPr>
            </a:lvl1pPr>
          </a:lstStyle>
          <a:p>
            <a:r>
              <a:t>Title Text</a:t>
            </a:r>
          </a:p>
        </p:txBody>
      </p:sp>
      <p:sp>
        <p:nvSpPr>
          <p:cNvPr id="279" name="Body Level One…"/>
          <p:cNvSpPr txBox="1">
            <a:spLocks noGrp="1"/>
          </p:cNvSpPr>
          <p:nvPr>
            <p:ph type="body" sz="quarter" idx="1"/>
          </p:nvPr>
        </p:nvSpPr>
        <p:spPr>
          <a:xfrm>
            <a:off x="6055747" y="2466582"/>
            <a:ext cx="12272507" cy="1120775"/>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80" name="Picture Placeholder 7"/>
          <p:cNvSpPr>
            <a:spLocks noGrp="1"/>
          </p:cNvSpPr>
          <p:nvPr>
            <p:ph type="pic" sz="quarter" idx="14"/>
          </p:nvPr>
        </p:nvSpPr>
        <p:spPr>
          <a:xfrm>
            <a:off x="15278100" y="4743405"/>
            <a:ext cx="3829050" cy="3545633"/>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81" name="Picture Placeholder 7"/>
          <p:cNvSpPr>
            <a:spLocks noGrp="1"/>
          </p:cNvSpPr>
          <p:nvPr>
            <p:ph type="pic" sz="quarter" idx="15"/>
          </p:nvPr>
        </p:nvSpPr>
        <p:spPr>
          <a:xfrm>
            <a:off x="5276848" y="4743405"/>
            <a:ext cx="3829051" cy="3545633"/>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82"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bg>
      <p:bgPr>
        <a:solidFill>
          <a:srgbClr val="3F3F3F"/>
        </a:solid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xfrm>
            <a:off x="4295775" y="3419478"/>
            <a:ext cx="15773401" cy="5705475"/>
          </a:xfrm>
          <a:prstGeom prst="rect">
            <a:avLst/>
          </a:prstGeom>
        </p:spPr>
        <p:txBody>
          <a:bodyPr anchor="b"/>
          <a:lstStyle>
            <a:lvl1pPr>
              <a:defRPr sz="11800" b="1">
                <a:solidFill>
                  <a:srgbClr val="FFFFFF"/>
                </a:solidFill>
                <a:latin typeface="+mn-lt"/>
                <a:ea typeface="+mn-ea"/>
                <a:cs typeface="+mn-cs"/>
                <a:sym typeface="Helvetica"/>
              </a:defRPr>
            </a:lvl1pPr>
          </a:lstStyle>
          <a:p>
            <a:r>
              <a:t>Title Text</a:t>
            </a:r>
          </a:p>
        </p:txBody>
      </p:sp>
      <p:sp>
        <p:nvSpPr>
          <p:cNvPr id="31" name="Body Level One…"/>
          <p:cNvSpPr txBox="1">
            <a:spLocks noGrp="1"/>
          </p:cNvSpPr>
          <p:nvPr>
            <p:ph type="body" sz="quarter" idx="1"/>
          </p:nvPr>
        </p:nvSpPr>
        <p:spPr>
          <a:xfrm>
            <a:off x="4295775" y="9178928"/>
            <a:ext cx="15773401" cy="3000375"/>
          </a:xfrm>
          <a:prstGeom prst="rect">
            <a:avLst/>
          </a:prstGeom>
        </p:spPr>
        <p:txBody>
          <a:bodyPr/>
          <a:lstStyle>
            <a:lvl1pPr marL="0" indent="0">
              <a:buSzTx/>
              <a:buFontTx/>
              <a:buNone/>
              <a:defRPr sz="4600">
                <a:solidFill>
                  <a:srgbClr val="FFFFFF"/>
                </a:solidFill>
                <a:latin typeface="+mn-lt"/>
                <a:ea typeface="+mn-ea"/>
                <a:cs typeface="+mn-cs"/>
                <a:sym typeface="Helvetica"/>
              </a:defRPr>
            </a:lvl1pPr>
            <a:lvl2pPr marL="0" indent="457200">
              <a:buSzTx/>
              <a:buFontTx/>
              <a:buNone/>
              <a:defRPr sz="4600">
                <a:solidFill>
                  <a:srgbClr val="FFFFFF"/>
                </a:solidFill>
                <a:latin typeface="+mn-lt"/>
                <a:ea typeface="+mn-ea"/>
                <a:cs typeface="+mn-cs"/>
                <a:sym typeface="Helvetica"/>
              </a:defRPr>
            </a:lvl2pPr>
            <a:lvl3pPr marL="0" indent="914400">
              <a:buSzTx/>
              <a:buFontTx/>
              <a:buNone/>
              <a:defRPr sz="4600">
                <a:solidFill>
                  <a:srgbClr val="FFFFFF"/>
                </a:solidFill>
                <a:latin typeface="+mn-lt"/>
                <a:ea typeface="+mn-ea"/>
                <a:cs typeface="+mn-cs"/>
                <a:sym typeface="Helvetica"/>
              </a:defRPr>
            </a:lvl3pPr>
            <a:lvl4pPr marL="0" indent="1371600">
              <a:buSzTx/>
              <a:buFontTx/>
              <a:buNone/>
              <a:defRPr sz="4600">
                <a:solidFill>
                  <a:srgbClr val="FFFFFF"/>
                </a:solidFill>
                <a:latin typeface="+mn-lt"/>
                <a:ea typeface="+mn-ea"/>
                <a:cs typeface="+mn-cs"/>
                <a:sym typeface="Helvetica"/>
              </a:defRPr>
            </a:lvl4pPr>
            <a:lvl5pPr marL="0" indent="1828800">
              <a:buSzTx/>
              <a:buFontTx/>
              <a:buNone/>
              <a:defRPr sz="46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19_Title Slide">
    <p:bg>
      <p:bgPr>
        <a:solidFill>
          <a:srgbClr val="3F3F3F"/>
        </a:solidFill>
        <a:effectLst/>
      </p:bgPr>
    </p:bg>
    <p:spTree>
      <p:nvGrpSpPr>
        <p:cNvPr id="1" name=""/>
        <p:cNvGrpSpPr/>
        <p:nvPr/>
      </p:nvGrpSpPr>
      <p:grpSpPr>
        <a:xfrm>
          <a:off x="0" y="0"/>
          <a:ext cx="0" cy="0"/>
          <a:chOff x="0" y="0"/>
          <a:chExt cx="0" cy="0"/>
        </a:xfrm>
      </p:grpSpPr>
      <p:sp>
        <p:nvSpPr>
          <p:cNvPr id="289" name="Picture Placeholder 7"/>
          <p:cNvSpPr>
            <a:spLocks noGrp="1"/>
          </p:cNvSpPr>
          <p:nvPr>
            <p:ph type="pic" sz="quarter" idx="13"/>
          </p:nvPr>
        </p:nvSpPr>
        <p:spPr>
          <a:xfrm>
            <a:off x="8613209" y="990601"/>
            <a:ext cx="3829051" cy="5562599"/>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90" name="Title Text"/>
          <p:cNvSpPr txBox="1">
            <a:spLocks noGrp="1"/>
          </p:cNvSpPr>
          <p:nvPr>
            <p:ph type="title"/>
          </p:nvPr>
        </p:nvSpPr>
        <p:spPr>
          <a:xfrm>
            <a:off x="13570971" y="2610078"/>
            <a:ext cx="12272507"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291" name="Body Level One…"/>
          <p:cNvSpPr txBox="1">
            <a:spLocks noGrp="1"/>
          </p:cNvSpPr>
          <p:nvPr>
            <p:ph type="body" sz="quarter" idx="1"/>
          </p:nvPr>
        </p:nvSpPr>
        <p:spPr>
          <a:xfrm>
            <a:off x="13570971" y="3771577"/>
            <a:ext cx="12272507" cy="1120776"/>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2" name="Picture Placeholder 7"/>
          <p:cNvSpPr>
            <a:spLocks noGrp="1"/>
          </p:cNvSpPr>
          <p:nvPr>
            <p:ph type="pic" sz="half" idx="14"/>
          </p:nvPr>
        </p:nvSpPr>
        <p:spPr>
          <a:xfrm>
            <a:off x="8613209" y="6916177"/>
            <a:ext cx="11951039" cy="5809223"/>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93" name="Picture Placeholder 7"/>
          <p:cNvSpPr>
            <a:spLocks noGrp="1"/>
          </p:cNvSpPr>
          <p:nvPr>
            <p:ph type="pic" sz="quarter" idx="15"/>
          </p:nvPr>
        </p:nvSpPr>
        <p:spPr>
          <a:xfrm>
            <a:off x="3819753" y="990601"/>
            <a:ext cx="4471989" cy="11734798"/>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29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20_Title Slide">
    <p:bg>
      <p:bgPr>
        <a:solidFill>
          <a:srgbClr val="3F3F3F"/>
        </a:solidFill>
        <a:effectLst/>
      </p:bgPr>
    </p:bg>
    <p:spTree>
      <p:nvGrpSpPr>
        <p:cNvPr id="1" name=""/>
        <p:cNvGrpSpPr/>
        <p:nvPr/>
      </p:nvGrpSpPr>
      <p:grpSpPr>
        <a:xfrm>
          <a:off x="0" y="0"/>
          <a:ext cx="0" cy="0"/>
          <a:chOff x="0" y="0"/>
          <a:chExt cx="0" cy="0"/>
        </a:xfrm>
      </p:grpSpPr>
      <p:sp>
        <p:nvSpPr>
          <p:cNvPr id="301" name="Title Text"/>
          <p:cNvSpPr txBox="1">
            <a:spLocks noGrp="1"/>
          </p:cNvSpPr>
          <p:nvPr>
            <p:ph type="title"/>
          </p:nvPr>
        </p:nvSpPr>
        <p:spPr>
          <a:xfrm>
            <a:off x="6055747" y="1216253"/>
            <a:ext cx="12272507" cy="1732521"/>
          </a:xfrm>
          <a:prstGeom prst="rect">
            <a:avLst/>
          </a:prstGeom>
        </p:spPr>
        <p:txBody>
          <a:bodyPr/>
          <a:lstStyle>
            <a:lvl1pPr algn="ctr">
              <a:defRPr sz="5200" b="1">
                <a:solidFill>
                  <a:srgbClr val="FFFFFF"/>
                </a:solidFill>
                <a:latin typeface="+mn-lt"/>
                <a:ea typeface="+mn-ea"/>
                <a:cs typeface="+mn-cs"/>
                <a:sym typeface="Helvetica"/>
              </a:defRPr>
            </a:lvl1pPr>
          </a:lstStyle>
          <a:p>
            <a:r>
              <a:t>Title Text</a:t>
            </a:r>
          </a:p>
        </p:txBody>
      </p:sp>
      <p:sp>
        <p:nvSpPr>
          <p:cNvPr id="302" name="Body Level One…"/>
          <p:cNvSpPr txBox="1">
            <a:spLocks noGrp="1"/>
          </p:cNvSpPr>
          <p:nvPr>
            <p:ph type="body" sz="quarter" idx="1"/>
          </p:nvPr>
        </p:nvSpPr>
        <p:spPr>
          <a:xfrm>
            <a:off x="6055747" y="2377753"/>
            <a:ext cx="12272507" cy="1120776"/>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03" name="Picture Placeholder 7"/>
          <p:cNvSpPr>
            <a:spLocks noGrp="1"/>
          </p:cNvSpPr>
          <p:nvPr>
            <p:ph type="pic" idx="13"/>
          </p:nvPr>
        </p:nvSpPr>
        <p:spPr>
          <a:xfrm>
            <a:off x="3047999" y="4660024"/>
            <a:ext cx="18288001" cy="9055976"/>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30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21_Title Slide">
    <p:bg>
      <p:bgPr>
        <a:solidFill>
          <a:srgbClr val="3F3F3F"/>
        </a:solidFill>
        <a:effectLst/>
      </p:bgPr>
    </p:bg>
    <p:spTree>
      <p:nvGrpSpPr>
        <p:cNvPr id="1" name=""/>
        <p:cNvGrpSpPr/>
        <p:nvPr/>
      </p:nvGrpSpPr>
      <p:grpSpPr>
        <a:xfrm>
          <a:off x="0" y="0"/>
          <a:ext cx="0" cy="0"/>
          <a:chOff x="0" y="0"/>
          <a:chExt cx="0" cy="0"/>
        </a:xfrm>
      </p:grpSpPr>
      <p:sp>
        <p:nvSpPr>
          <p:cNvPr id="311" name="Title Text"/>
          <p:cNvSpPr txBox="1">
            <a:spLocks noGrp="1"/>
          </p:cNvSpPr>
          <p:nvPr>
            <p:ph type="title"/>
          </p:nvPr>
        </p:nvSpPr>
        <p:spPr>
          <a:xfrm>
            <a:off x="13137633" y="3016917"/>
            <a:ext cx="6804470"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312" name="Body Level One…"/>
          <p:cNvSpPr txBox="1">
            <a:spLocks noGrp="1"/>
          </p:cNvSpPr>
          <p:nvPr>
            <p:ph type="body" sz="quarter" idx="1"/>
          </p:nvPr>
        </p:nvSpPr>
        <p:spPr>
          <a:xfrm>
            <a:off x="13137633" y="4665031"/>
            <a:ext cx="6804470" cy="1120776"/>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13" name="Picture Placeholder 7"/>
          <p:cNvSpPr>
            <a:spLocks noGrp="1"/>
          </p:cNvSpPr>
          <p:nvPr>
            <p:ph type="pic" sz="quarter" idx="13"/>
          </p:nvPr>
        </p:nvSpPr>
        <p:spPr>
          <a:xfrm>
            <a:off x="4998723" y="3413762"/>
            <a:ext cx="3307079" cy="6930681"/>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314" name="Picture Placeholder 7"/>
          <p:cNvSpPr>
            <a:spLocks noGrp="1"/>
          </p:cNvSpPr>
          <p:nvPr>
            <p:ph type="pic" sz="quarter" idx="14"/>
          </p:nvPr>
        </p:nvSpPr>
        <p:spPr>
          <a:xfrm rot="900000">
            <a:off x="8140059" y="3057939"/>
            <a:ext cx="3307079" cy="6996804"/>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315"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22_Title Slide">
    <p:bg>
      <p:bgPr>
        <a:solidFill>
          <a:srgbClr val="3F3F3F"/>
        </a:solidFill>
        <a:effectLst/>
      </p:bgPr>
    </p:bg>
    <p:spTree>
      <p:nvGrpSpPr>
        <p:cNvPr id="1" name=""/>
        <p:cNvGrpSpPr/>
        <p:nvPr/>
      </p:nvGrpSpPr>
      <p:grpSpPr>
        <a:xfrm>
          <a:off x="0" y="0"/>
          <a:ext cx="0" cy="0"/>
          <a:chOff x="0" y="0"/>
          <a:chExt cx="0" cy="0"/>
        </a:xfrm>
      </p:grpSpPr>
      <p:sp>
        <p:nvSpPr>
          <p:cNvPr id="322" name="Title Text"/>
          <p:cNvSpPr txBox="1">
            <a:spLocks noGrp="1"/>
          </p:cNvSpPr>
          <p:nvPr>
            <p:ph type="title"/>
          </p:nvPr>
        </p:nvSpPr>
        <p:spPr>
          <a:xfrm>
            <a:off x="5826369" y="1124045"/>
            <a:ext cx="12731263" cy="1732521"/>
          </a:xfrm>
          <a:prstGeom prst="rect">
            <a:avLst/>
          </a:prstGeom>
        </p:spPr>
        <p:txBody>
          <a:bodyPr/>
          <a:lstStyle>
            <a:lvl1pPr algn="ctr">
              <a:defRPr sz="5200" b="1">
                <a:solidFill>
                  <a:srgbClr val="FFFFFF"/>
                </a:solidFill>
                <a:latin typeface="+mn-lt"/>
                <a:ea typeface="+mn-ea"/>
                <a:cs typeface="+mn-cs"/>
                <a:sym typeface="Helvetica"/>
              </a:defRPr>
            </a:lvl1pPr>
          </a:lstStyle>
          <a:p>
            <a:r>
              <a:t>Title Text</a:t>
            </a:r>
          </a:p>
        </p:txBody>
      </p:sp>
      <p:sp>
        <p:nvSpPr>
          <p:cNvPr id="323" name="Body Level One…"/>
          <p:cNvSpPr txBox="1">
            <a:spLocks noGrp="1"/>
          </p:cNvSpPr>
          <p:nvPr>
            <p:ph type="body" sz="quarter" idx="1"/>
          </p:nvPr>
        </p:nvSpPr>
        <p:spPr>
          <a:xfrm>
            <a:off x="5826369" y="2296179"/>
            <a:ext cx="12731263" cy="1120776"/>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4" name="Picture Placeholder 7"/>
          <p:cNvSpPr>
            <a:spLocks noGrp="1"/>
          </p:cNvSpPr>
          <p:nvPr>
            <p:ph type="pic" sz="quarter" idx="13"/>
          </p:nvPr>
        </p:nvSpPr>
        <p:spPr>
          <a:xfrm>
            <a:off x="8928296" y="4495800"/>
            <a:ext cx="6527411" cy="4166509"/>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325"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23_Title Slide">
    <p:bg>
      <p:bgPr>
        <a:solidFill>
          <a:srgbClr val="3F3F3F"/>
        </a:solidFill>
        <a:effectLst/>
      </p:bgPr>
    </p:bg>
    <p:spTree>
      <p:nvGrpSpPr>
        <p:cNvPr id="1" name=""/>
        <p:cNvGrpSpPr/>
        <p:nvPr/>
      </p:nvGrpSpPr>
      <p:grpSpPr>
        <a:xfrm>
          <a:off x="0" y="0"/>
          <a:ext cx="0" cy="0"/>
          <a:chOff x="0" y="0"/>
          <a:chExt cx="0" cy="0"/>
        </a:xfrm>
      </p:grpSpPr>
      <p:sp>
        <p:nvSpPr>
          <p:cNvPr id="332" name="Picture Placeholder 7"/>
          <p:cNvSpPr>
            <a:spLocks noGrp="1"/>
          </p:cNvSpPr>
          <p:nvPr>
            <p:ph type="pic" idx="13"/>
          </p:nvPr>
        </p:nvSpPr>
        <p:spPr>
          <a:xfrm>
            <a:off x="3047999" y="-1"/>
            <a:ext cx="18288001" cy="13716001"/>
          </a:xfrm>
          <a:prstGeom prst="rect">
            <a:avLst/>
          </a:prstGeom>
        </p:spPr>
        <p:txBody>
          <a:bodyPr tIns="45719" bIns="45719">
            <a:noAutofit/>
          </a:bodyPr>
          <a:lstStyle/>
          <a:p>
            <a:endParaRPr/>
          </a:p>
        </p:txBody>
      </p:sp>
      <p:sp>
        <p:nvSpPr>
          <p:cNvPr id="333" name="Title Text"/>
          <p:cNvSpPr txBox="1">
            <a:spLocks noGrp="1"/>
          </p:cNvSpPr>
          <p:nvPr>
            <p:ph type="title"/>
          </p:nvPr>
        </p:nvSpPr>
        <p:spPr>
          <a:xfrm>
            <a:off x="5695665" y="2705967"/>
            <a:ext cx="13449868" cy="1709381"/>
          </a:xfrm>
          <a:prstGeom prst="rect">
            <a:avLst/>
          </a:prstGeom>
        </p:spPr>
        <p:txBody>
          <a:bodyPr/>
          <a:lstStyle>
            <a:lvl1pPr algn="r">
              <a:defRPr sz="7000" b="1">
                <a:solidFill>
                  <a:srgbClr val="FFFFFF"/>
                </a:solidFill>
                <a:latin typeface="+mn-lt"/>
                <a:ea typeface="+mn-ea"/>
                <a:cs typeface="+mn-cs"/>
                <a:sym typeface="Helvetica"/>
              </a:defRPr>
            </a:lvl1pPr>
          </a:lstStyle>
          <a:p>
            <a:r>
              <a:t>Title Text</a:t>
            </a:r>
          </a:p>
        </p:txBody>
      </p:sp>
      <p:sp>
        <p:nvSpPr>
          <p:cNvPr id="334" name="Body Level One…"/>
          <p:cNvSpPr txBox="1">
            <a:spLocks noGrp="1"/>
          </p:cNvSpPr>
          <p:nvPr>
            <p:ph type="body" sz="quarter" idx="1"/>
          </p:nvPr>
        </p:nvSpPr>
        <p:spPr>
          <a:xfrm>
            <a:off x="5695665" y="4018784"/>
            <a:ext cx="13449868" cy="1120775"/>
          </a:xfrm>
          <a:prstGeom prst="rect">
            <a:avLst/>
          </a:prstGeom>
        </p:spPr>
        <p:txBody>
          <a:bodyPr anchor="ctr"/>
          <a:lstStyle>
            <a:lvl1pPr marL="0" indent="0" algn="r">
              <a:buSzTx/>
              <a:buFontTx/>
              <a:buNone/>
              <a:defRPr sz="1800">
                <a:solidFill>
                  <a:srgbClr val="FFFFFF"/>
                </a:solidFill>
                <a:latin typeface="+mn-lt"/>
                <a:ea typeface="+mn-ea"/>
                <a:cs typeface="+mn-cs"/>
                <a:sym typeface="Helvetica"/>
              </a:defRPr>
            </a:lvl1pPr>
            <a:lvl2pPr marL="0" indent="342900" algn="r">
              <a:buSzTx/>
              <a:buFontTx/>
              <a:buNone/>
              <a:defRPr sz="1800">
                <a:solidFill>
                  <a:srgbClr val="FFFFFF"/>
                </a:solidFill>
                <a:latin typeface="+mn-lt"/>
                <a:ea typeface="+mn-ea"/>
                <a:cs typeface="+mn-cs"/>
                <a:sym typeface="Helvetica"/>
              </a:defRPr>
            </a:lvl2pPr>
            <a:lvl3pPr marL="0" indent="685800" algn="r">
              <a:buSzTx/>
              <a:buFontTx/>
              <a:buNone/>
              <a:defRPr sz="1800">
                <a:solidFill>
                  <a:srgbClr val="FFFFFF"/>
                </a:solidFill>
                <a:latin typeface="+mn-lt"/>
                <a:ea typeface="+mn-ea"/>
                <a:cs typeface="+mn-cs"/>
                <a:sym typeface="Helvetica"/>
              </a:defRPr>
            </a:lvl3pPr>
            <a:lvl4pPr marL="0" indent="1028700" algn="r">
              <a:buSzTx/>
              <a:buFontTx/>
              <a:buNone/>
              <a:defRPr sz="1800">
                <a:solidFill>
                  <a:srgbClr val="FFFFFF"/>
                </a:solidFill>
                <a:latin typeface="+mn-lt"/>
                <a:ea typeface="+mn-ea"/>
                <a:cs typeface="+mn-cs"/>
                <a:sym typeface="Helvetica"/>
              </a:defRPr>
            </a:lvl4pPr>
            <a:lvl5pPr marL="0" indent="1371600" algn="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5"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24_Title Slide">
    <p:bg>
      <p:bgPr>
        <a:solidFill>
          <a:srgbClr val="3F3F3F"/>
        </a:solidFill>
        <a:effectLst/>
      </p:bgPr>
    </p:bg>
    <p:spTree>
      <p:nvGrpSpPr>
        <p:cNvPr id="1" name=""/>
        <p:cNvGrpSpPr/>
        <p:nvPr/>
      </p:nvGrpSpPr>
      <p:grpSpPr>
        <a:xfrm>
          <a:off x="0" y="0"/>
          <a:ext cx="0" cy="0"/>
          <a:chOff x="0" y="0"/>
          <a:chExt cx="0" cy="0"/>
        </a:xfrm>
      </p:grpSpPr>
      <p:sp>
        <p:nvSpPr>
          <p:cNvPr id="342" name="Title Text"/>
          <p:cNvSpPr txBox="1">
            <a:spLocks noGrp="1"/>
          </p:cNvSpPr>
          <p:nvPr>
            <p:ph type="title"/>
          </p:nvPr>
        </p:nvSpPr>
        <p:spPr>
          <a:xfrm>
            <a:off x="4305299" y="1257813"/>
            <a:ext cx="15773401"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343" name="Body Level One…"/>
          <p:cNvSpPr txBox="1">
            <a:spLocks noGrp="1"/>
          </p:cNvSpPr>
          <p:nvPr>
            <p:ph type="body" sz="quarter" idx="1"/>
          </p:nvPr>
        </p:nvSpPr>
        <p:spPr>
          <a:xfrm>
            <a:off x="4305299" y="2429947"/>
            <a:ext cx="15773401" cy="1120775"/>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25_Title Slide">
    <p:bg>
      <p:bgPr>
        <a:solidFill>
          <a:srgbClr val="3F3F3F"/>
        </a:solidFill>
        <a:effectLst/>
      </p:bgPr>
    </p:bg>
    <p:spTree>
      <p:nvGrpSpPr>
        <p:cNvPr id="1" name=""/>
        <p:cNvGrpSpPr/>
        <p:nvPr/>
      </p:nvGrpSpPr>
      <p:grpSpPr>
        <a:xfrm>
          <a:off x="0" y="0"/>
          <a:ext cx="0" cy="0"/>
          <a:chOff x="0" y="0"/>
          <a:chExt cx="0" cy="0"/>
        </a:xfrm>
      </p:grpSpPr>
      <p:sp>
        <p:nvSpPr>
          <p:cNvPr id="351" name="Picture Placeholder 7"/>
          <p:cNvSpPr>
            <a:spLocks noGrp="1"/>
          </p:cNvSpPr>
          <p:nvPr>
            <p:ph type="pic" sz="half" idx="13"/>
          </p:nvPr>
        </p:nvSpPr>
        <p:spPr>
          <a:xfrm>
            <a:off x="3047999" y="1"/>
            <a:ext cx="18288001" cy="5200652"/>
          </a:xfrm>
          <a:prstGeom prst="rect">
            <a:avLst/>
          </a:prstGeom>
        </p:spPr>
        <p:txBody>
          <a:bodyPr tIns="45719" bIns="45719">
            <a:noAutofit/>
          </a:bodyPr>
          <a:lstStyle/>
          <a:p>
            <a:endParaRPr/>
          </a:p>
        </p:txBody>
      </p:sp>
      <p:sp>
        <p:nvSpPr>
          <p:cNvPr id="352" name="Title Text"/>
          <p:cNvSpPr txBox="1">
            <a:spLocks noGrp="1"/>
          </p:cNvSpPr>
          <p:nvPr>
            <p:ph type="title"/>
          </p:nvPr>
        </p:nvSpPr>
        <p:spPr>
          <a:xfrm>
            <a:off x="3440905" y="1257813"/>
            <a:ext cx="17502192" cy="1732521"/>
          </a:xfrm>
          <a:prstGeom prst="rect">
            <a:avLst/>
          </a:prstGeom>
        </p:spPr>
        <p:txBody>
          <a:bodyPr/>
          <a:lstStyle>
            <a:lvl1pPr algn="ctr">
              <a:defRPr sz="5200" b="1">
                <a:solidFill>
                  <a:srgbClr val="FFFFFF"/>
                </a:solidFill>
                <a:latin typeface="+mn-lt"/>
                <a:ea typeface="+mn-ea"/>
                <a:cs typeface="+mn-cs"/>
                <a:sym typeface="Helvetica"/>
              </a:defRPr>
            </a:lvl1pPr>
          </a:lstStyle>
          <a:p>
            <a:r>
              <a:t>Title Text</a:t>
            </a:r>
          </a:p>
        </p:txBody>
      </p:sp>
      <p:sp>
        <p:nvSpPr>
          <p:cNvPr id="353" name="Body Level One…"/>
          <p:cNvSpPr txBox="1">
            <a:spLocks noGrp="1"/>
          </p:cNvSpPr>
          <p:nvPr>
            <p:ph type="body" sz="quarter" idx="1"/>
          </p:nvPr>
        </p:nvSpPr>
        <p:spPr>
          <a:xfrm>
            <a:off x="3440905" y="2429947"/>
            <a:ext cx="17502192" cy="1120775"/>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26_Title Slide">
    <p:bg>
      <p:bgPr>
        <a:solidFill>
          <a:srgbClr val="3F3F3F"/>
        </a:solidFill>
        <a:effectLst/>
      </p:bgPr>
    </p:bg>
    <p:spTree>
      <p:nvGrpSpPr>
        <p:cNvPr id="1" name=""/>
        <p:cNvGrpSpPr/>
        <p:nvPr/>
      </p:nvGrpSpPr>
      <p:grpSpPr>
        <a:xfrm>
          <a:off x="0" y="0"/>
          <a:ext cx="0" cy="0"/>
          <a:chOff x="0" y="0"/>
          <a:chExt cx="0" cy="0"/>
        </a:xfrm>
      </p:grpSpPr>
      <p:sp>
        <p:nvSpPr>
          <p:cNvPr id="361" name="Picture Placeholder 7"/>
          <p:cNvSpPr>
            <a:spLocks noGrp="1"/>
          </p:cNvSpPr>
          <p:nvPr>
            <p:ph type="pic" sz="half" idx="13"/>
          </p:nvPr>
        </p:nvSpPr>
        <p:spPr>
          <a:xfrm>
            <a:off x="3047999" y="-1"/>
            <a:ext cx="9144001" cy="13716001"/>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362" name="Title Text"/>
          <p:cNvSpPr txBox="1">
            <a:spLocks noGrp="1"/>
          </p:cNvSpPr>
          <p:nvPr>
            <p:ph type="title"/>
          </p:nvPr>
        </p:nvSpPr>
        <p:spPr>
          <a:xfrm>
            <a:off x="13358457" y="2854345"/>
            <a:ext cx="6898839" cy="1732521"/>
          </a:xfrm>
          <a:prstGeom prst="rect">
            <a:avLst/>
          </a:prstGeom>
        </p:spPr>
        <p:txBody>
          <a:bodyPr/>
          <a:lstStyle>
            <a:lvl1pPr>
              <a:defRPr sz="5200" b="1">
                <a:solidFill>
                  <a:srgbClr val="FFFFFF"/>
                </a:solidFill>
                <a:latin typeface="+mn-lt"/>
                <a:ea typeface="+mn-ea"/>
                <a:cs typeface="+mn-cs"/>
                <a:sym typeface="Helvetica"/>
              </a:defRPr>
            </a:lvl1pPr>
          </a:lstStyle>
          <a:p>
            <a:r>
              <a:t>Title Text</a:t>
            </a:r>
          </a:p>
        </p:txBody>
      </p:sp>
      <p:sp>
        <p:nvSpPr>
          <p:cNvPr id="363" name="Body Level One…"/>
          <p:cNvSpPr txBox="1">
            <a:spLocks noGrp="1"/>
          </p:cNvSpPr>
          <p:nvPr>
            <p:ph type="body" sz="quarter" idx="1"/>
          </p:nvPr>
        </p:nvSpPr>
        <p:spPr>
          <a:xfrm>
            <a:off x="13358457" y="4068243"/>
            <a:ext cx="6898839" cy="1120776"/>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6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27_Title Slide">
    <p:bg>
      <p:bgPr>
        <a:solidFill>
          <a:srgbClr val="3F3F3F"/>
        </a:solidFill>
        <a:effectLst/>
      </p:bgPr>
    </p:bg>
    <p:spTree>
      <p:nvGrpSpPr>
        <p:cNvPr id="1" name=""/>
        <p:cNvGrpSpPr/>
        <p:nvPr/>
      </p:nvGrpSpPr>
      <p:grpSpPr>
        <a:xfrm>
          <a:off x="0" y="0"/>
          <a:ext cx="0" cy="0"/>
          <a:chOff x="0" y="0"/>
          <a:chExt cx="0" cy="0"/>
        </a:xfrm>
      </p:grpSpPr>
      <p:sp>
        <p:nvSpPr>
          <p:cNvPr id="371" name="Picture Placeholder 7"/>
          <p:cNvSpPr>
            <a:spLocks noGrp="1"/>
          </p:cNvSpPr>
          <p:nvPr>
            <p:ph type="pic" idx="13"/>
          </p:nvPr>
        </p:nvSpPr>
        <p:spPr>
          <a:xfrm>
            <a:off x="8105773" y="-1"/>
            <a:ext cx="13230227" cy="13716001"/>
          </a:xfrm>
          <a:prstGeom prst="rect">
            <a:avLst/>
          </a:prstGeom>
          <a:effectLst>
            <a:outerShdw blurRad="990600" dist="88900" dir="2700000" rotWithShape="0">
              <a:srgbClr val="000000">
                <a:alpha val="20000"/>
              </a:srgbClr>
            </a:outerShdw>
          </a:effectLst>
        </p:spPr>
        <p:txBody>
          <a:bodyPr tIns="45719" bIns="45719">
            <a:noAutofit/>
          </a:bodyPr>
          <a:lstStyle/>
          <a:p>
            <a:endParaRPr/>
          </a:p>
        </p:txBody>
      </p:sp>
      <p:sp>
        <p:nvSpPr>
          <p:cNvPr id="372" name="Title Text"/>
          <p:cNvSpPr txBox="1">
            <a:spLocks noGrp="1"/>
          </p:cNvSpPr>
          <p:nvPr>
            <p:ph type="title"/>
          </p:nvPr>
        </p:nvSpPr>
        <p:spPr>
          <a:xfrm>
            <a:off x="245091" y="1768495"/>
            <a:ext cx="10735031" cy="1732521"/>
          </a:xfrm>
          <a:prstGeom prst="rect">
            <a:avLst/>
          </a:prstGeom>
        </p:spPr>
        <p:txBody>
          <a:bodyPr/>
          <a:lstStyle>
            <a:lvl1pPr algn="ctr">
              <a:defRPr sz="5200" b="1">
                <a:solidFill>
                  <a:srgbClr val="FFFFFF"/>
                </a:solidFill>
                <a:latin typeface="+mn-lt"/>
                <a:ea typeface="+mn-ea"/>
                <a:cs typeface="+mn-cs"/>
                <a:sym typeface="Helvetica"/>
              </a:defRPr>
            </a:lvl1pPr>
          </a:lstStyle>
          <a:p>
            <a:r>
              <a:t>Title Text</a:t>
            </a:r>
          </a:p>
        </p:txBody>
      </p:sp>
      <p:sp>
        <p:nvSpPr>
          <p:cNvPr id="373" name="Body Level One…"/>
          <p:cNvSpPr txBox="1">
            <a:spLocks noGrp="1"/>
          </p:cNvSpPr>
          <p:nvPr>
            <p:ph type="body" sz="quarter" idx="1"/>
          </p:nvPr>
        </p:nvSpPr>
        <p:spPr>
          <a:xfrm>
            <a:off x="245091" y="2982393"/>
            <a:ext cx="10735031" cy="1120775"/>
          </a:xfrm>
          <a:prstGeom prst="rect">
            <a:avLst/>
          </a:prstGeom>
        </p:spPr>
        <p:txBody>
          <a:bodyPr anchor="ctr"/>
          <a:lstStyle>
            <a:lvl1pPr marL="0" indent="0" algn="ctr">
              <a:buSzTx/>
              <a:buFontTx/>
              <a:buNone/>
              <a:defRPr sz="1800">
                <a:solidFill>
                  <a:srgbClr val="FFFFFF"/>
                </a:solidFill>
                <a:latin typeface="+mn-lt"/>
                <a:ea typeface="+mn-ea"/>
                <a:cs typeface="+mn-cs"/>
                <a:sym typeface="Helvetica"/>
              </a:defRPr>
            </a:lvl1pPr>
            <a:lvl2pPr marL="0" indent="342900" algn="ctr">
              <a:buSzTx/>
              <a:buFontTx/>
              <a:buNone/>
              <a:defRPr sz="1800">
                <a:solidFill>
                  <a:srgbClr val="FFFFFF"/>
                </a:solidFill>
                <a:latin typeface="+mn-lt"/>
                <a:ea typeface="+mn-ea"/>
                <a:cs typeface="+mn-cs"/>
                <a:sym typeface="Helvetica"/>
              </a:defRPr>
            </a:lvl2pPr>
            <a:lvl3pPr marL="0" indent="685800" algn="ctr">
              <a:buSzTx/>
              <a:buFontTx/>
              <a:buNone/>
              <a:defRPr sz="1800">
                <a:solidFill>
                  <a:srgbClr val="FFFFFF"/>
                </a:solidFill>
                <a:latin typeface="+mn-lt"/>
                <a:ea typeface="+mn-ea"/>
                <a:cs typeface="+mn-cs"/>
                <a:sym typeface="Helvetica"/>
              </a:defRPr>
            </a:lvl3pPr>
            <a:lvl4pPr marL="0" indent="1028700" algn="ctr">
              <a:buSzTx/>
              <a:buFontTx/>
              <a:buNone/>
              <a:defRPr sz="1800">
                <a:solidFill>
                  <a:srgbClr val="FFFFFF"/>
                </a:solidFill>
                <a:latin typeface="+mn-lt"/>
                <a:ea typeface="+mn-ea"/>
                <a:cs typeface="+mn-cs"/>
                <a:sym typeface="Helvetica"/>
              </a:defRPr>
            </a:lvl4pPr>
            <a:lvl5pPr marL="0" indent="1371600" algn="ctr">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3_Title Slide">
    <p:bg>
      <p:bgPr>
        <a:solidFill>
          <a:srgbClr val="3F3F3F"/>
        </a:solidFill>
        <a:effectLst/>
      </p:bgPr>
    </p:bg>
    <p:spTree>
      <p:nvGrpSpPr>
        <p:cNvPr id="1" name=""/>
        <p:cNvGrpSpPr/>
        <p:nvPr/>
      </p:nvGrpSpPr>
      <p:grpSpPr>
        <a:xfrm>
          <a:off x="0" y="0"/>
          <a:ext cx="0" cy="0"/>
          <a:chOff x="0" y="0"/>
          <a:chExt cx="0" cy="0"/>
        </a:xfrm>
      </p:grpSpPr>
      <p:sp>
        <p:nvSpPr>
          <p:cNvPr id="381" name="Picture Placeholder 7"/>
          <p:cNvSpPr>
            <a:spLocks noGrp="1"/>
          </p:cNvSpPr>
          <p:nvPr>
            <p:ph type="pic" idx="13"/>
          </p:nvPr>
        </p:nvSpPr>
        <p:spPr>
          <a:xfrm>
            <a:off x="3047999" y="-1"/>
            <a:ext cx="18288001" cy="13716001"/>
          </a:xfrm>
          <a:prstGeom prst="rect">
            <a:avLst/>
          </a:prstGeom>
        </p:spPr>
        <p:txBody>
          <a:bodyPr tIns="45719" bIns="45719">
            <a:noAutofit/>
          </a:bodyPr>
          <a:lstStyle/>
          <a:p>
            <a:endParaRPr/>
          </a:p>
        </p:txBody>
      </p:sp>
      <p:sp>
        <p:nvSpPr>
          <p:cNvPr id="382" name="Title Text"/>
          <p:cNvSpPr txBox="1">
            <a:spLocks noGrp="1"/>
          </p:cNvSpPr>
          <p:nvPr>
            <p:ph type="title"/>
          </p:nvPr>
        </p:nvSpPr>
        <p:spPr>
          <a:xfrm>
            <a:off x="4935337" y="2680127"/>
            <a:ext cx="13449869" cy="1709381"/>
          </a:xfrm>
          <a:prstGeom prst="rect">
            <a:avLst/>
          </a:prstGeom>
        </p:spPr>
        <p:txBody>
          <a:bodyPr/>
          <a:lstStyle>
            <a:lvl1pPr>
              <a:defRPr sz="7000" b="1">
                <a:solidFill>
                  <a:srgbClr val="FFFFFF"/>
                </a:solidFill>
                <a:latin typeface="+mn-lt"/>
                <a:ea typeface="+mn-ea"/>
                <a:cs typeface="+mn-cs"/>
                <a:sym typeface="Helvetica"/>
              </a:defRPr>
            </a:lvl1pPr>
          </a:lstStyle>
          <a:p>
            <a:r>
              <a:t>Title Text</a:t>
            </a:r>
          </a:p>
        </p:txBody>
      </p:sp>
      <p:sp>
        <p:nvSpPr>
          <p:cNvPr id="383" name="Body Level One…"/>
          <p:cNvSpPr txBox="1">
            <a:spLocks noGrp="1"/>
          </p:cNvSpPr>
          <p:nvPr>
            <p:ph type="body" sz="quarter" idx="1"/>
          </p:nvPr>
        </p:nvSpPr>
        <p:spPr>
          <a:xfrm>
            <a:off x="4935337" y="3992943"/>
            <a:ext cx="13449869" cy="1120776"/>
          </a:xfrm>
          <a:prstGeom prst="rect">
            <a:avLst/>
          </a:prstGeom>
        </p:spPr>
        <p:txBody>
          <a:bodyPr anchor="ctr"/>
          <a:lstStyle>
            <a:lvl1pPr marL="0" indent="0">
              <a:buSzTx/>
              <a:buFontTx/>
              <a:buNone/>
              <a:defRPr sz="1800">
                <a:solidFill>
                  <a:srgbClr val="FFFFFF"/>
                </a:solidFill>
                <a:latin typeface="+mn-lt"/>
                <a:ea typeface="+mn-ea"/>
                <a:cs typeface="+mn-cs"/>
                <a:sym typeface="Helvetica"/>
              </a:defRPr>
            </a:lvl1pPr>
            <a:lvl2pPr marL="0" indent="342900">
              <a:buSzTx/>
              <a:buFontTx/>
              <a:buNone/>
              <a:defRPr sz="1800">
                <a:solidFill>
                  <a:srgbClr val="FFFFFF"/>
                </a:solidFill>
                <a:latin typeface="+mn-lt"/>
                <a:ea typeface="+mn-ea"/>
                <a:cs typeface="+mn-cs"/>
                <a:sym typeface="Helvetica"/>
              </a:defRPr>
            </a:lvl2pPr>
            <a:lvl3pPr marL="0" indent="685800">
              <a:buSzTx/>
              <a:buFontTx/>
              <a:buNone/>
              <a:defRPr sz="1800">
                <a:solidFill>
                  <a:srgbClr val="FFFFFF"/>
                </a:solidFill>
                <a:latin typeface="+mn-lt"/>
                <a:ea typeface="+mn-ea"/>
                <a:cs typeface="+mn-cs"/>
                <a:sym typeface="Helvetica"/>
              </a:defRPr>
            </a:lvl3pPr>
            <a:lvl4pPr marL="0" indent="1028700">
              <a:buSzTx/>
              <a:buFontTx/>
              <a:buNone/>
              <a:defRPr sz="1800">
                <a:solidFill>
                  <a:srgbClr val="FFFFFF"/>
                </a:solidFill>
                <a:latin typeface="+mn-lt"/>
                <a:ea typeface="+mn-ea"/>
                <a:cs typeface="+mn-cs"/>
                <a:sym typeface="Helvetica"/>
              </a:defRPr>
            </a:lvl4pPr>
            <a:lvl5pPr marL="0" indent="1371600">
              <a:buSzTx/>
              <a:buFontTx/>
              <a:buNone/>
              <a:defRPr sz="18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84"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bg>
      <p:bgPr>
        <a:solidFill>
          <a:srgbClr val="3F3F3F"/>
        </a:solidFill>
        <a:effectLst/>
      </p:bgPr>
    </p:bg>
    <p:spTree>
      <p:nvGrpSpPr>
        <p:cNvPr id="1" name=""/>
        <p:cNvGrpSpPr/>
        <p:nvPr/>
      </p:nvGrpSpPr>
      <p:grpSpPr>
        <a:xfrm>
          <a:off x="0" y="0"/>
          <a:ext cx="0" cy="0"/>
          <a:chOff x="0" y="0"/>
          <a:chExt cx="0" cy="0"/>
        </a:xfrm>
      </p:grpSpPr>
      <p:sp>
        <p:nvSpPr>
          <p:cNvPr id="39" name="Title Text"/>
          <p:cNvSpPr txBox="1">
            <a:spLocks noGrp="1"/>
          </p:cNvSpPr>
          <p:nvPr>
            <p:ph type="title"/>
          </p:nvPr>
        </p:nvSpPr>
        <p:spPr>
          <a:xfrm>
            <a:off x="4305299" y="730251"/>
            <a:ext cx="15773401" cy="2651127"/>
          </a:xfrm>
          <a:prstGeom prst="rect">
            <a:avLst/>
          </a:prstGeom>
        </p:spPr>
        <p:txBody>
          <a:bodyPr/>
          <a:lstStyle>
            <a:lvl1pPr>
              <a:defRPr sz="8600" b="1">
                <a:solidFill>
                  <a:srgbClr val="FFFFFF"/>
                </a:solidFill>
                <a:latin typeface="+mn-lt"/>
                <a:ea typeface="+mn-ea"/>
                <a:cs typeface="+mn-cs"/>
                <a:sym typeface="Helvetica"/>
              </a:defRPr>
            </a:lvl1pPr>
          </a:lstStyle>
          <a:p>
            <a:r>
              <a:t>Title Text</a:t>
            </a:r>
          </a:p>
        </p:txBody>
      </p:sp>
      <p:sp>
        <p:nvSpPr>
          <p:cNvPr id="40" name="Body Level One…"/>
          <p:cNvSpPr txBox="1">
            <a:spLocks noGrp="1"/>
          </p:cNvSpPr>
          <p:nvPr>
            <p:ph type="body" sz="half" idx="1"/>
          </p:nvPr>
        </p:nvSpPr>
        <p:spPr>
          <a:xfrm>
            <a:off x="4305299" y="3651250"/>
            <a:ext cx="7772401" cy="8702676"/>
          </a:xfrm>
          <a:prstGeom prst="rect">
            <a:avLst/>
          </a:prstGeom>
        </p:spPr>
        <p:txBody>
          <a:bodyPr/>
          <a:lstStyle>
            <a:lvl1pPr marL="424542" indent="-424542">
              <a:defRPr sz="5200">
                <a:solidFill>
                  <a:srgbClr val="FFFFFF"/>
                </a:solidFill>
                <a:latin typeface="+mn-lt"/>
                <a:ea typeface="+mn-ea"/>
                <a:cs typeface="+mn-cs"/>
                <a:sym typeface="Helvetica"/>
              </a:defRPr>
            </a:lvl1pPr>
            <a:lvl2pPr marL="952500" indent="-495300">
              <a:defRPr sz="5200">
                <a:solidFill>
                  <a:srgbClr val="FFFFFF"/>
                </a:solidFill>
                <a:latin typeface="+mn-lt"/>
                <a:ea typeface="+mn-ea"/>
                <a:cs typeface="+mn-cs"/>
                <a:sym typeface="Helvetica"/>
              </a:defRPr>
            </a:lvl2pPr>
            <a:lvl3pPr marL="1508760" indent="-594360">
              <a:defRPr sz="5200">
                <a:solidFill>
                  <a:srgbClr val="FFFFFF"/>
                </a:solidFill>
                <a:latin typeface="+mn-lt"/>
                <a:ea typeface="+mn-ea"/>
                <a:cs typeface="+mn-cs"/>
                <a:sym typeface="Helvetica"/>
              </a:defRPr>
            </a:lvl3pPr>
            <a:lvl4pPr marL="2032000" indent="-660400">
              <a:defRPr sz="5200">
                <a:solidFill>
                  <a:srgbClr val="FFFFFF"/>
                </a:solidFill>
                <a:latin typeface="+mn-lt"/>
                <a:ea typeface="+mn-ea"/>
                <a:cs typeface="+mn-cs"/>
                <a:sym typeface="Helvetica"/>
              </a:defRPr>
            </a:lvl4pPr>
            <a:lvl5pPr marL="2489200" indent="-660400">
              <a:defRPr sz="52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28_Title Slide">
    <p:bg>
      <p:bgPr>
        <a:solidFill>
          <a:srgbClr val="3F3F3F"/>
        </a:solidFill>
        <a:effectLst/>
      </p:bgPr>
    </p:bg>
    <p:spTree>
      <p:nvGrpSpPr>
        <p:cNvPr id="1" name=""/>
        <p:cNvGrpSpPr/>
        <p:nvPr/>
      </p:nvGrpSpPr>
      <p:grpSpPr>
        <a:xfrm>
          <a:off x="0" y="0"/>
          <a:ext cx="0" cy="0"/>
          <a:chOff x="0" y="0"/>
          <a:chExt cx="0" cy="0"/>
        </a:xfrm>
      </p:grpSpPr>
      <p:sp>
        <p:nvSpPr>
          <p:cNvPr id="391" name="Picture Placeholder 7"/>
          <p:cNvSpPr>
            <a:spLocks noGrp="1"/>
          </p:cNvSpPr>
          <p:nvPr>
            <p:ph type="pic" sz="half" idx="13"/>
          </p:nvPr>
        </p:nvSpPr>
        <p:spPr>
          <a:xfrm>
            <a:off x="13158020" y="-1"/>
            <a:ext cx="8177980" cy="13716001"/>
          </a:xfrm>
          <a:prstGeom prst="rect">
            <a:avLst/>
          </a:prstGeom>
        </p:spPr>
        <p:txBody>
          <a:bodyPr tIns="45719" bIns="45719">
            <a:noAutofit/>
          </a:bodyPr>
          <a:lstStyle/>
          <a:p>
            <a:endParaRPr/>
          </a:p>
        </p:txBody>
      </p:sp>
      <p:sp>
        <p:nvSpPr>
          <p:cNvPr id="392" name="Title Text"/>
          <p:cNvSpPr txBox="1">
            <a:spLocks noGrp="1"/>
          </p:cNvSpPr>
          <p:nvPr>
            <p:ph type="title"/>
          </p:nvPr>
        </p:nvSpPr>
        <p:spPr>
          <a:xfrm>
            <a:off x="5911362" y="2014078"/>
            <a:ext cx="6883150" cy="1709380"/>
          </a:xfrm>
          <a:prstGeom prst="rect">
            <a:avLst/>
          </a:prstGeom>
        </p:spPr>
        <p:txBody>
          <a:bodyPr/>
          <a:lstStyle>
            <a:lvl1pPr algn="ctr">
              <a:defRPr sz="5200" b="1">
                <a:solidFill>
                  <a:srgbClr val="FFFFFF"/>
                </a:solidFill>
                <a:latin typeface="+mn-lt"/>
                <a:ea typeface="+mn-ea"/>
                <a:cs typeface="+mn-cs"/>
                <a:sym typeface="Helvetica"/>
              </a:defRPr>
            </a:lvl1pPr>
          </a:lstStyle>
          <a:p>
            <a:r>
              <a:t>Title Text</a:t>
            </a:r>
          </a:p>
        </p:txBody>
      </p:sp>
      <p:sp>
        <p:nvSpPr>
          <p:cNvPr id="393"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lank01">
    <p:spTree>
      <p:nvGrpSpPr>
        <p:cNvPr id="1" name=""/>
        <p:cNvGrpSpPr/>
        <p:nvPr/>
      </p:nvGrpSpPr>
      <p:grpSpPr>
        <a:xfrm>
          <a:off x="0" y="0"/>
          <a:ext cx="0" cy="0"/>
          <a:chOff x="0" y="0"/>
          <a:chExt cx="0" cy="0"/>
        </a:xfrm>
      </p:grpSpPr>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Blank01">
    <p:spTree>
      <p:nvGrpSpPr>
        <p:cNvPr id="1" name=""/>
        <p:cNvGrpSpPr/>
        <p:nvPr/>
      </p:nvGrpSpPr>
      <p:grpSpPr>
        <a:xfrm>
          <a:off x="0" y="0"/>
          <a:ext cx="0" cy="0"/>
          <a:chOff x="0" y="0"/>
          <a:chExt cx="0" cy="0"/>
        </a:xfrm>
      </p:grpSpPr>
      <p:pic>
        <p:nvPicPr>
          <p:cNvPr id="407" name="Picture 6" descr="Picture 6"/>
          <p:cNvPicPr>
            <a:picLocks noChangeAspect="1"/>
          </p:cNvPicPr>
          <p:nvPr/>
        </p:nvPicPr>
        <p:blipFill>
          <a:blip r:embed="rId2"/>
          <a:stretch>
            <a:fillRect/>
          </a:stretch>
        </p:blipFill>
        <p:spPr>
          <a:xfrm>
            <a:off x="0" y="-1"/>
            <a:ext cx="24384000" cy="13716002"/>
          </a:xfrm>
          <a:prstGeom prst="rect">
            <a:avLst/>
          </a:prstGeom>
          <a:ln w="12700">
            <a:miter lim="400000"/>
          </a:ln>
        </p:spPr>
      </p:pic>
      <p:sp>
        <p:nvSpPr>
          <p:cNvPr id="4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and Content">
    <p:bg>
      <p:bgPr>
        <a:solidFill>
          <a:srgbClr val="FFFFFF"/>
        </a:solidFill>
        <a:effectLst/>
      </p:bgPr>
    </p:bg>
    <p:spTree>
      <p:nvGrpSpPr>
        <p:cNvPr id="1" name=""/>
        <p:cNvGrpSpPr/>
        <p:nvPr/>
      </p:nvGrpSpPr>
      <p:grpSpPr>
        <a:xfrm>
          <a:off x="0" y="0"/>
          <a:ext cx="0" cy="0"/>
          <a:chOff x="0" y="0"/>
          <a:chExt cx="0" cy="0"/>
        </a:xfrm>
      </p:grpSpPr>
      <p:sp>
        <p:nvSpPr>
          <p:cNvPr id="415" name="Title Text"/>
          <p:cNvSpPr txBox="1">
            <a:spLocks noGrp="1"/>
          </p:cNvSpPr>
          <p:nvPr>
            <p:ph type="title"/>
          </p:nvPr>
        </p:nvSpPr>
        <p:spPr>
          <a:xfrm>
            <a:off x="1676400" y="730250"/>
            <a:ext cx="21031200" cy="2651126"/>
          </a:xfrm>
          <a:prstGeom prst="rect">
            <a:avLst/>
          </a:prstGeom>
        </p:spPr>
        <p:txBody>
          <a:bodyPr/>
          <a:lstStyle>
            <a:lvl1pPr>
              <a:defRPr>
                <a:solidFill>
                  <a:srgbClr val="000000"/>
                </a:solidFill>
              </a:defRPr>
            </a:lvl1pPr>
          </a:lstStyle>
          <a:p>
            <a:r>
              <a:t>Title Text</a:t>
            </a:r>
          </a:p>
        </p:txBody>
      </p:sp>
      <p:sp>
        <p:nvSpPr>
          <p:cNvPr id="416" name="Body Level One…"/>
          <p:cNvSpPr txBox="1">
            <a:spLocks noGrp="1"/>
          </p:cNvSpPr>
          <p:nvPr>
            <p:ph type="body" idx="1"/>
          </p:nvPr>
        </p:nvSpPr>
        <p:spPr>
          <a:xfrm>
            <a:off x="1676400" y="3651250"/>
            <a:ext cx="21031200" cy="8702676"/>
          </a:xfrm>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17" name="Slide Number"/>
          <p:cNvSpPr txBox="1">
            <a:spLocks noGrp="1"/>
          </p:cNvSpPr>
          <p:nvPr>
            <p:ph type="sldNum" sz="quarter" idx="2"/>
          </p:nvPr>
        </p:nvSpPr>
        <p:spPr>
          <a:xfrm>
            <a:off x="22192337" y="12808585"/>
            <a:ext cx="515264" cy="538480"/>
          </a:xfrm>
          <a:prstGeom prst="rect">
            <a:avLst/>
          </a:prstGeom>
        </p:spPr>
        <p:txBody>
          <a:bodyPr anchor="ctr"/>
          <a:lstStyle>
            <a:lvl1pPr algn="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FFFFFF"/>
        </a:solidFill>
        <a:effectLst/>
      </p:bgPr>
    </p:bg>
    <p:spTree>
      <p:nvGrpSpPr>
        <p:cNvPr id="1" name=""/>
        <p:cNvGrpSpPr/>
        <p:nvPr/>
      </p:nvGrpSpPr>
      <p:grpSpPr>
        <a:xfrm>
          <a:off x="0" y="0"/>
          <a:ext cx="0" cy="0"/>
          <a:chOff x="0" y="0"/>
          <a:chExt cx="0" cy="0"/>
        </a:xfrm>
      </p:grpSpPr>
      <p:sp>
        <p:nvSpPr>
          <p:cNvPr id="424" name="Title Text"/>
          <p:cNvSpPr txBox="1">
            <a:spLocks noGrp="1"/>
          </p:cNvSpPr>
          <p:nvPr>
            <p:ph type="title"/>
          </p:nvPr>
        </p:nvSpPr>
        <p:spPr>
          <a:xfrm>
            <a:off x="3048000" y="2244725"/>
            <a:ext cx="18288000" cy="4775201"/>
          </a:xfrm>
          <a:prstGeom prst="rect">
            <a:avLst/>
          </a:prstGeom>
        </p:spPr>
        <p:txBody>
          <a:bodyPr anchor="b"/>
          <a:lstStyle>
            <a:lvl1pPr algn="ctr">
              <a:defRPr sz="12000">
                <a:solidFill>
                  <a:srgbClr val="000000"/>
                </a:solidFill>
              </a:defRPr>
            </a:lvl1pPr>
          </a:lstStyle>
          <a:p>
            <a:r>
              <a:t>Title Text</a:t>
            </a:r>
          </a:p>
        </p:txBody>
      </p:sp>
      <p:sp>
        <p:nvSpPr>
          <p:cNvPr id="425" name="Body Level One…"/>
          <p:cNvSpPr txBox="1">
            <a:spLocks noGrp="1"/>
          </p:cNvSpPr>
          <p:nvPr>
            <p:ph type="body" sz="quarter" idx="1"/>
          </p:nvPr>
        </p:nvSpPr>
        <p:spPr>
          <a:xfrm>
            <a:off x="3048000" y="7204075"/>
            <a:ext cx="18288000" cy="3311525"/>
          </a:xfrm>
          <a:prstGeom prst="rect">
            <a:avLst/>
          </a:prstGeom>
        </p:spPr>
        <p:txBody>
          <a:bodyPr/>
          <a:lstStyle>
            <a:lvl1pPr marL="0" indent="0" algn="ctr">
              <a:buSzTx/>
              <a:buFontTx/>
              <a:buNone/>
              <a:defRPr sz="4800">
                <a:solidFill>
                  <a:srgbClr val="000000"/>
                </a:solidFill>
              </a:defRPr>
            </a:lvl1pPr>
            <a:lvl2pPr marL="0" indent="457200" algn="ctr">
              <a:buSzTx/>
              <a:buFontTx/>
              <a:buNone/>
              <a:defRPr sz="4800">
                <a:solidFill>
                  <a:srgbClr val="000000"/>
                </a:solidFill>
              </a:defRPr>
            </a:lvl2pPr>
            <a:lvl3pPr marL="0" indent="914400" algn="ctr">
              <a:buSzTx/>
              <a:buFontTx/>
              <a:buNone/>
              <a:defRPr sz="4800">
                <a:solidFill>
                  <a:srgbClr val="000000"/>
                </a:solidFill>
              </a:defRPr>
            </a:lvl3pPr>
            <a:lvl4pPr marL="0" indent="1371600" algn="ctr">
              <a:buSzTx/>
              <a:buFontTx/>
              <a:buNone/>
              <a:defRPr sz="4800">
                <a:solidFill>
                  <a:srgbClr val="000000"/>
                </a:solidFill>
              </a:defRPr>
            </a:lvl4pPr>
            <a:lvl5pPr marL="0" indent="1828800" algn="ctr">
              <a:buSzTx/>
              <a:buFontTx/>
              <a:buNone/>
              <a:defRPr sz="4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26" name="Slide Number"/>
          <p:cNvSpPr txBox="1">
            <a:spLocks noGrp="1"/>
          </p:cNvSpPr>
          <p:nvPr>
            <p:ph type="sldNum" sz="quarter" idx="2"/>
          </p:nvPr>
        </p:nvSpPr>
        <p:spPr>
          <a:xfrm>
            <a:off x="22192337" y="12808585"/>
            <a:ext cx="515264" cy="538480"/>
          </a:xfrm>
          <a:prstGeom prst="rect">
            <a:avLst/>
          </a:prstGeom>
        </p:spPr>
        <p:txBody>
          <a:bodyPr anchor="ctr"/>
          <a:lstStyle>
            <a:lvl1pPr algn="r">
              <a:defRPr>
                <a:solidFill>
                  <a:srgbClr val="888888"/>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bg>
      <p:bgPr>
        <a:solidFill>
          <a:srgbClr val="3F3F3F"/>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4307681" y="730251"/>
            <a:ext cx="15773401" cy="2651127"/>
          </a:xfrm>
          <a:prstGeom prst="rect">
            <a:avLst/>
          </a:prstGeom>
        </p:spPr>
        <p:txBody>
          <a:bodyPr/>
          <a:lstStyle>
            <a:lvl1pPr>
              <a:defRPr sz="8600" b="1">
                <a:solidFill>
                  <a:srgbClr val="FFFFFF"/>
                </a:solidFill>
                <a:latin typeface="+mn-lt"/>
                <a:ea typeface="+mn-ea"/>
                <a:cs typeface="+mn-cs"/>
                <a:sym typeface="Helvetica"/>
              </a:defRPr>
            </a:lvl1pPr>
          </a:lstStyle>
          <a:p>
            <a:r>
              <a:t>Title Text</a:t>
            </a:r>
          </a:p>
        </p:txBody>
      </p:sp>
      <p:sp>
        <p:nvSpPr>
          <p:cNvPr id="49" name="Body Level One…"/>
          <p:cNvSpPr txBox="1">
            <a:spLocks noGrp="1"/>
          </p:cNvSpPr>
          <p:nvPr>
            <p:ph type="body" sz="quarter" idx="1"/>
          </p:nvPr>
        </p:nvSpPr>
        <p:spPr>
          <a:xfrm>
            <a:off x="4307683" y="3362326"/>
            <a:ext cx="7736681" cy="1647825"/>
          </a:xfrm>
          <a:prstGeom prst="rect">
            <a:avLst/>
          </a:prstGeom>
        </p:spPr>
        <p:txBody>
          <a:bodyPr anchor="b"/>
          <a:lstStyle>
            <a:lvl1pPr marL="0" indent="0">
              <a:buSzTx/>
              <a:buFontTx/>
              <a:buNone/>
              <a:defRPr sz="4600" b="1">
                <a:solidFill>
                  <a:srgbClr val="FFFFFF"/>
                </a:solidFill>
                <a:latin typeface="+mn-lt"/>
                <a:ea typeface="+mn-ea"/>
                <a:cs typeface="+mn-cs"/>
                <a:sym typeface="Helvetica"/>
              </a:defRPr>
            </a:lvl1pPr>
            <a:lvl2pPr marL="0" indent="457200">
              <a:buSzTx/>
              <a:buFontTx/>
              <a:buNone/>
              <a:defRPr sz="4600" b="1">
                <a:solidFill>
                  <a:srgbClr val="FFFFFF"/>
                </a:solidFill>
                <a:latin typeface="+mn-lt"/>
                <a:ea typeface="+mn-ea"/>
                <a:cs typeface="+mn-cs"/>
                <a:sym typeface="Helvetica"/>
              </a:defRPr>
            </a:lvl2pPr>
            <a:lvl3pPr marL="0" indent="914400">
              <a:buSzTx/>
              <a:buFontTx/>
              <a:buNone/>
              <a:defRPr sz="4600" b="1">
                <a:solidFill>
                  <a:srgbClr val="FFFFFF"/>
                </a:solidFill>
                <a:latin typeface="+mn-lt"/>
                <a:ea typeface="+mn-ea"/>
                <a:cs typeface="+mn-cs"/>
                <a:sym typeface="Helvetica"/>
              </a:defRPr>
            </a:lvl3pPr>
            <a:lvl4pPr marL="0" indent="1371600">
              <a:buSzTx/>
              <a:buFontTx/>
              <a:buNone/>
              <a:defRPr sz="4600" b="1">
                <a:solidFill>
                  <a:srgbClr val="FFFFFF"/>
                </a:solidFill>
                <a:latin typeface="+mn-lt"/>
                <a:ea typeface="+mn-ea"/>
                <a:cs typeface="+mn-cs"/>
                <a:sym typeface="Helvetica"/>
              </a:defRPr>
            </a:lvl4pPr>
            <a:lvl5pPr marL="0" indent="1828800">
              <a:buSzTx/>
              <a:buFontTx/>
              <a:buNone/>
              <a:defRPr sz="4600" b="1">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0" name="Text Placeholder 4"/>
          <p:cNvSpPr>
            <a:spLocks noGrp="1"/>
          </p:cNvSpPr>
          <p:nvPr>
            <p:ph type="body" sz="quarter" idx="13"/>
          </p:nvPr>
        </p:nvSpPr>
        <p:spPr>
          <a:xfrm>
            <a:off x="12306300" y="3362326"/>
            <a:ext cx="7774783" cy="1647825"/>
          </a:xfrm>
          <a:prstGeom prst="rect">
            <a:avLst/>
          </a:prstGeom>
        </p:spPr>
        <p:txBody>
          <a:bodyPr anchor="b"/>
          <a:lstStyle/>
          <a:p>
            <a:pPr marL="0" indent="0">
              <a:buSzTx/>
              <a:buFontTx/>
              <a:buNone/>
              <a:defRPr sz="4600" b="1">
                <a:solidFill>
                  <a:srgbClr val="FFFFFF"/>
                </a:solidFill>
                <a:latin typeface="+mn-lt"/>
                <a:ea typeface="+mn-ea"/>
                <a:cs typeface="+mn-cs"/>
                <a:sym typeface="Helvetica"/>
              </a:defRPr>
            </a:pPr>
            <a:endParaRPr/>
          </a:p>
        </p:txBody>
      </p:sp>
      <p:sp>
        <p:nvSpPr>
          <p:cNvPr id="51"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3F3F3F"/>
        </a:solidFill>
        <a:effectLst/>
      </p:bgPr>
    </p:bg>
    <p:spTree>
      <p:nvGrpSpPr>
        <p:cNvPr id="1" name=""/>
        <p:cNvGrpSpPr/>
        <p:nvPr/>
      </p:nvGrpSpPr>
      <p:grpSpPr>
        <a:xfrm>
          <a:off x="0" y="0"/>
          <a:ext cx="0" cy="0"/>
          <a:chOff x="0" y="0"/>
          <a:chExt cx="0" cy="0"/>
        </a:xfrm>
      </p:grpSpPr>
      <p:sp>
        <p:nvSpPr>
          <p:cNvPr id="58" name="Title Text"/>
          <p:cNvSpPr txBox="1">
            <a:spLocks noGrp="1"/>
          </p:cNvSpPr>
          <p:nvPr>
            <p:ph type="title"/>
          </p:nvPr>
        </p:nvSpPr>
        <p:spPr>
          <a:xfrm>
            <a:off x="4305299" y="730251"/>
            <a:ext cx="15773401" cy="2651127"/>
          </a:xfrm>
          <a:prstGeom prst="rect">
            <a:avLst/>
          </a:prstGeom>
        </p:spPr>
        <p:txBody>
          <a:bodyPr/>
          <a:lstStyle>
            <a:lvl1pPr>
              <a:defRPr sz="8600" b="1">
                <a:solidFill>
                  <a:srgbClr val="FFFFFF"/>
                </a:solidFill>
                <a:latin typeface="+mn-lt"/>
                <a:ea typeface="+mn-ea"/>
                <a:cs typeface="+mn-cs"/>
                <a:sym typeface="Helvetica"/>
              </a:defRPr>
            </a:lvl1pPr>
          </a:lstStyle>
          <a:p>
            <a:r>
              <a:t>Title Text</a:t>
            </a:r>
          </a:p>
        </p:txBody>
      </p:sp>
      <p:sp>
        <p:nvSpPr>
          <p:cNvPr id="59"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3F3F3F"/>
        </a:solidFill>
        <a:effectLst/>
      </p:bgPr>
    </p:bg>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bg>
      <p:bgPr>
        <a:solidFill>
          <a:srgbClr val="3F3F3F"/>
        </a:solidFill>
        <a:effectLst/>
      </p:bgPr>
    </p:bg>
    <p:spTree>
      <p:nvGrpSpPr>
        <p:cNvPr id="1" name=""/>
        <p:cNvGrpSpPr/>
        <p:nvPr/>
      </p:nvGrpSpPr>
      <p:grpSpPr>
        <a:xfrm>
          <a:off x="0" y="0"/>
          <a:ext cx="0" cy="0"/>
          <a:chOff x="0" y="0"/>
          <a:chExt cx="0" cy="0"/>
        </a:xfrm>
      </p:grpSpPr>
      <p:sp>
        <p:nvSpPr>
          <p:cNvPr id="73" name="Title Text"/>
          <p:cNvSpPr txBox="1">
            <a:spLocks noGrp="1"/>
          </p:cNvSpPr>
          <p:nvPr>
            <p:ph type="title"/>
          </p:nvPr>
        </p:nvSpPr>
        <p:spPr>
          <a:xfrm>
            <a:off x="4307681" y="914399"/>
            <a:ext cx="5898357" cy="3200401"/>
          </a:xfrm>
          <a:prstGeom prst="rect">
            <a:avLst/>
          </a:prstGeom>
        </p:spPr>
        <p:txBody>
          <a:bodyPr anchor="b"/>
          <a:lstStyle>
            <a:lvl1pPr>
              <a:defRPr sz="6000" b="1">
                <a:solidFill>
                  <a:srgbClr val="FFFFFF"/>
                </a:solidFill>
                <a:latin typeface="+mn-lt"/>
                <a:ea typeface="+mn-ea"/>
                <a:cs typeface="+mn-cs"/>
                <a:sym typeface="Helvetica"/>
              </a:defRPr>
            </a:lvl1pPr>
          </a:lstStyle>
          <a:p>
            <a:r>
              <a:t>Title Text</a:t>
            </a:r>
          </a:p>
        </p:txBody>
      </p:sp>
      <p:sp>
        <p:nvSpPr>
          <p:cNvPr id="74" name="Body Level One…"/>
          <p:cNvSpPr txBox="1">
            <a:spLocks noGrp="1"/>
          </p:cNvSpPr>
          <p:nvPr>
            <p:ph type="body" sz="half" idx="1"/>
          </p:nvPr>
        </p:nvSpPr>
        <p:spPr>
          <a:xfrm>
            <a:off x="10822782" y="1974851"/>
            <a:ext cx="9258301" cy="9747251"/>
          </a:xfrm>
          <a:prstGeom prst="rect">
            <a:avLst/>
          </a:prstGeom>
        </p:spPr>
        <p:txBody>
          <a:bodyPr/>
          <a:lstStyle>
            <a:lvl1pPr marL="428625" indent="-428625">
              <a:defRPr sz="6000">
                <a:solidFill>
                  <a:srgbClr val="FFFFFF"/>
                </a:solidFill>
                <a:latin typeface="+mn-lt"/>
                <a:ea typeface="+mn-ea"/>
                <a:cs typeface="+mn-cs"/>
                <a:sym typeface="Helvetica"/>
              </a:defRPr>
            </a:lvl1pPr>
            <a:lvl2pPr marL="947057" indent="-489857">
              <a:defRPr sz="6000">
                <a:solidFill>
                  <a:srgbClr val="FFFFFF"/>
                </a:solidFill>
                <a:latin typeface="+mn-lt"/>
                <a:ea typeface="+mn-ea"/>
                <a:cs typeface="+mn-cs"/>
                <a:sym typeface="Helvetica"/>
              </a:defRPr>
            </a:lvl2pPr>
            <a:lvl3pPr marL="1485900" indent="-571500">
              <a:defRPr sz="6000">
                <a:solidFill>
                  <a:srgbClr val="FFFFFF"/>
                </a:solidFill>
                <a:latin typeface="+mn-lt"/>
                <a:ea typeface="+mn-ea"/>
                <a:cs typeface="+mn-cs"/>
                <a:sym typeface="Helvetica"/>
              </a:defRPr>
            </a:lvl3pPr>
            <a:lvl4pPr marL="2057400" indent="-685800">
              <a:defRPr sz="6000">
                <a:solidFill>
                  <a:srgbClr val="FFFFFF"/>
                </a:solidFill>
                <a:latin typeface="+mn-lt"/>
                <a:ea typeface="+mn-ea"/>
                <a:cs typeface="+mn-cs"/>
                <a:sym typeface="Helvetica"/>
              </a:defRPr>
            </a:lvl4pPr>
            <a:lvl5pPr marL="2514600" indent="-685800">
              <a:defRPr sz="60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5" name="Text Placeholder 3"/>
          <p:cNvSpPr>
            <a:spLocks noGrp="1"/>
          </p:cNvSpPr>
          <p:nvPr>
            <p:ph type="body" sz="quarter" idx="13"/>
          </p:nvPr>
        </p:nvSpPr>
        <p:spPr>
          <a:xfrm>
            <a:off x="4307681" y="4114800"/>
            <a:ext cx="5898357" cy="7623177"/>
          </a:xfrm>
          <a:prstGeom prst="rect">
            <a:avLst/>
          </a:prstGeom>
        </p:spPr>
        <p:txBody>
          <a:bodyPr/>
          <a:lstStyle/>
          <a:p>
            <a:pPr marL="0" indent="0">
              <a:buSzTx/>
              <a:buFontTx/>
              <a:buNone/>
              <a:defRPr sz="3000">
                <a:solidFill>
                  <a:srgbClr val="FFFFFF"/>
                </a:solidFill>
                <a:latin typeface="+mn-lt"/>
                <a:ea typeface="+mn-ea"/>
                <a:cs typeface="+mn-cs"/>
                <a:sym typeface="Helvetica"/>
              </a:defRPr>
            </a:pPr>
            <a:endParaRPr/>
          </a:p>
        </p:txBody>
      </p:sp>
      <p:sp>
        <p:nvSpPr>
          <p:cNvPr id="76"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bg>
      <p:bgPr>
        <a:solidFill>
          <a:srgbClr val="3F3F3F"/>
        </a:solidFill>
        <a:effectLst/>
      </p:bgPr>
    </p:bg>
    <p:spTree>
      <p:nvGrpSpPr>
        <p:cNvPr id="1" name=""/>
        <p:cNvGrpSpPr/>
        <p:nvPr/>
      </p:nvGrpSpPr>
      <p:grpSpPr>
        <a:xfrm>
          <a:off x="0" y="0"/>
          <a:ext cx="0" cy="0"/>
          <a:chOff x="0" y="0"/>
          <a:chExt cx="0" cy="0"/>
        </a:xfrm>
      </p:grpSpPr>
      <p:sp>
        <p:nvSpPr>
          <p:cNvPr id="83" name="Title Text"/>
          <p:cNvSpPr txBox="1">
            <a:spLocks noGrp="1"/>
          </p:cNvSpPr>
          <p:nvPr>
            <p:ph type="title"/>
          </p:nvPr>
        </p:nvSpPr>
        <p:spPr>
          <a:xfrm>
            <a:off x="4307681" y="914399"/>
            <a:ext cx="5898357" cy="3200401"/>
          </a:xfrm>
          <a:prstGeom prst="rect">
            <a:avLst/>
          </a:prstGeom>
        </p:spPr>
        <p:txBody>
          <a:bodyPr anchor="b"/>
          <a:lstStyle>
            <a:lvl1pPr>
              <a:defRPr sz="6000" b="1">
                <a:solidFill>
                  <a:srgbClr val="FFFFFF"/>
                </a:solidFill>
                <a:latin typeface="+mn-lt"/>
                <a:ea typeface="+mn-ea"/>
                <a:cs typeface="+mn-cs"/>
                <a:sym typeface="Helvetica"/>
              </a:defRPr>
            </a:lvl1pPr>
          </a:lstStyle>
          <a:p>
            <a:r>
              <a:t>Title Text</a:t>
            </a:r>
          </a:p>
        </p:txBody>
      </p:sp>
      <p:sp>
        <p:nvSpPr>
          <p:cNvPr id="84" name="Picture Placeholder 2"/>
          <p:cNvSpPr>
            <a:spLocks noGrp="1"/>
          </p:cNvSpPr>
          <p:nvPr>
            <p:ph type="pic" sz="half" idx="13"/>
          </p:nvPr>
        </p:nvSpPr>
        <p:spPr>
          <a:xfrm>
            <a:off x="10822782" y="1974851"/>
            <a:ext cx="9258301" cy="9747251"/>
          </a:xfrm>
          <a:prstGeom prst="rect">
            <a:avLst/>
          </a:prstGeom>
        </p:spPr>
        <p:txBody>
          <a:bodyPr tIns="45719" bIns="45719">
            <a:noAutofit/>
          </a:bodyPr>
          <a:lstStyle/>
          <a:p>
            <a:endParaRPr/>
          </a:p>
        </p:txBody>
      </p:sp>
      <p:sp>
        <p:nvSpPr>
          <p:cNvPr id="85" name="Body Level One…"/>
          <p:cNvSpPr txBox="1">
            <a:spLocks noGrp="1"/>
          </p:cNvSpPr>
          <p:nvPr>
            <p:ph type="body" sz="quarter" idx="1"/>
          </p:nvPr>
        </p:nvSpPr>
        <p:spPr>
          <a:xfrm>
            <a:off x="4307681" y="4114800"/>
            <a:ext cx="5898357" cy="7623177"/>
          </a:xfrm>
          <a:prstGeom prst="rect">
            <a:avLst/>
          </a:prstGeom>
        </p:spPr>
        <p:txBody>
          <a:bodyPr/>
          <a:lstStyle>
            <a:lvl1pPr marL="0" indent="0">
              <a:buSzTx/>
              <a:buFontTx/>
              <a:buNone/>
              <a:defRPr sz="3000">
                <a:solidFill>
                  <a:srgbClr val="FFFFFF"/>
                </a:solidFill>
                <a:latin typeface="+mn-lt"/>
                <a:ea typeface="+mn-ea"/>
                <a:cs typeface="+mn-cs"/>
                <a:sym typeface="Helvetica"/>
              </a:defRPr>
            </a:lvl1pPr>
            <a:lvl2pPr marL="0" indent="457200">
              <a:buSzTx/>
              <a:buFontTx/>
              <a:buNone/>
              <a:defRPr sz="3000">
                <a:solidFill>
                  <a:srgbClr val="FFFFFF"/>
                </a:solidFill>
                <a:latin typeface="+mn-lt"/>
                <a:ea typeface="+mn-ea"/>
                <a:cs typeface="+mn-cs"/>
                <a:sym typeface="Helvetica"/>
              </a:defRPr>
            </a:lvl2pPr>
            <a:lvl3pPr marL="0" indent="914400">
              <a:buSzTx/>
              <a:buFontTx/>
              <a:buNone/>
              <a:defRPr sz="3000">
                <a:solidFill>
                  <a:srgbClr val="FFFFFF"/>
                </a:solidFill>
                <a:latin typeface="+mn-lt"/>
                <a:ea typeface="+mn-ea"/>
                <a:cs typeface="+mn-cs"/>
                <a:sym typeface="Helvetica"/>
              </a:defRPr>
            </a:lvl3pPr>
            <a:lvl4pPr marL="0" indent="1371600">
              <a:buSzTx/>
              <a:buFontTx/>
              <a:buNone/>
              <a:defRPr sz="3000">
                <a:solidFill>
                  <a:srgbClr val="FFFFFF"/>
                </a:solidFill>
                <a:latin typeface="+mn-lt"/>
                <a:ea typeface="+mn-ea"/>
                <a:cs typeface="+mn-cs"/>
                <a:sym typeface="Helvetica"/>
              </a:defRPr>
            </a:lvl4pPr>
            <a:lvl5pPr marL="0" indent="1828800">
              <a:buSzTx/>
              <a:buFontTx/>
              <a:buNone/>
              <a:defRPr sz="3000">
                <a:solidFill>
                  <a:srgbClr val="FFFFFF"/>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xfrm>
            <a:off x="19572342" y="12821286"/>
            <a:ext cx="506358" cy="513081"/>
          </a:xfrm>
          <a:prstGeom prst="rect">
            <a:avLst/>
          </a:prstGeom>
        </p:spPr>
        <p:txBody>
          <a:bodyPr anchor="ctr"/>
          <a:lstStyle>
            <a:lvl1pPr algn="r" defTabSz="914400">
              <a:defRPr sz="2200">
                <a:solidFill>
                  <a:srgbClr val="FFFFFF"/>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46"/>
          <a:stretch>
            <a:fillRect/>
          </a:stretch>
        </p:blipFill>
        <p:spPr>
          <a:xfrm>
            <a:off x="195315" y="-1"/>
            <a:ext cx="24384001" cy="13716002"/>
          </a:xfrm>
          <a:prstGeom prst="rect">
            <a:avLst/>
          </a:prstGeom>
          <a:ln w="12700">
            <a:miter lim="400000"/>
          </a:ln>
        </p:spPr>
      </p:pic>
      <p:sp>
        <p:nvSpPr>
          <p:cNvPr id="3" name="Title Text"/>
          <p:cNvSpPr txBox="1">
            <a:spLocks noGrp="1"/>
          </p:cNvSpPr>
          <p:nvPr>
            <p:ph type="title"/>
          </p:nvPr>
        </p:nvSpPr>
        <p:spPr>
          <a:xfrm>
            <a:off x="1219200" y="184149"/>
            <a:ext cx="21945600" cy="3016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normAutofit/>
          </a:bodyPr>
          <a:lstStyle/>
          <a:p>
            <a:r>
              <a:t>Title Text</a:t>
            </a:r>
          </a:p>
        </p:txBody>
      </p:sp>
      <p:sp>
        <p:nvSpPr>
          <p:cNvPr id="4" name="Body Level One…"/>
          <p:cNvSpPr txBox="1">
            <a:spLocks noGrp="1"/>
          </p:cNvSpPr>
          <p:nvPr>
            <p:ph type="body" idx="1"/>
          </p:nvPr>
        </p:nvSpPr>
        <p:spPr>
          <a:xfrm>
            <a:off x="1219200" y="3200400"/>
            <a:ext cx="21945600" cy="10515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22583710" y="12470551"/>
            <a:ext cx="534612" cy="551181"/>
          </a:xfrm>
          <a:prstGeom prst="rect">
            <a:avLst/>
          </a:prstGeom>
          <a:ln w="12700">
            <a:miter lim="400000"/>
          </a:ln>
        </p:spPr>
        <p:txBody>
          <a:bodyPr wrap="none" tIns="91439" bIns="91439">
            <a:spAutoFit/>
          </a:bodyPr>
          <a:lstStyle>
            <a:lvl1pPr algn="ctr" defTabSz="1828800">
              <a:defRPr sz="2400">
                <a:solidFill>
                  <a:srgbClr val="D6DCE5"/>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transition spd="med"/>
  <p:txStyles>
    <p:titleStyle>
      <a:lvl1pPr marL="0" marR="0" indent="0" algn="l" defTabSz="1828800" latinLnBrk="0">
        <a:lnSpc>
          <a:spcPct val="90000"/>
        </a:lnSpc>
        <a:spcBef>
          <a:spcPts val="0"/>
        </a:spcBef>
        <a:spcAft>
          <a:spcPts val="0"/>
        </a:spcAft>
        <a:buClrTx/>
        <a:buSzTx/>
        <a:buFontTx/>
        <a:buNone/>
        <a:tabLst/>
        <a:defRPr sz="8800" b="0" i="0" u="none" strike="noStrike" cap="none" spc="0" baseline="0">
          <a:solidFill>
            <a:srgbClr val="656D78"/>
          </a:solidFill>
          <a:uFillTx/>
          <a:latin typeface="Calibri Light"/>
          <a:ea typeface="Calibri Light"/>
          <a:cs typeface="Calibri Light"/>
          <a:sym typeface="Calibri Light"/>
        </a:defRPr>
      </a:lvl1pPr>
      <a:lvl2pPr marL="0" marR="0" indent="0" algn="l" defTabSz="1828800" latinLnBrk="0">
        <a:lnSpc>
          <a:spcPct val="90000"/>
        </a:lnSpc>
        <a:spcBef>
          <a:spcPts val="0"/>
        </a:spcBef>
        <a:spcAft>
          <a:spcPts val="0"/>
        </a:spcAft>
        <a:buClrTx/>
        <a:buSzTx/>
        <a:buFontTx/>
        <a:buNone/>
        <a:tabLst/>
        <a:defRPr sz="8800" b="0" i="0" u="none" strike="noStrike" cap="none" spc="0" baseline="0">
          <a:solidFill>
            <a:srgbClr val="656D78"/>
          </a:solidFill>
          <a:uFillTx/>
          <a:latin typeface="Calibri Light"/>
          <a:ea typeface="Calibri Light"/>
          <a:cs typeface="Calibri Light"/>
          <a:sym typeface="Calibri Light"/>
        </a:defRPr>
      </a:lvl2pPr>
      <a:lvl3pPr marL="0" marR="0" indent="0" algn="l" defTabSz="1828800" latinLnBrk="0">
        <a:lnSpc>
          <a:spcPct val="90000"/>
        </a:lnSpc>
        <a:spcBef>
          <a:spcPts val="0"/>
        </a:spcBef>
        <a:spcAft>
          <a:spcPts val="0"/>
        </a:spcAft>
        <a:buClrTx/>
        <a:buSzTx/>
        <a:buFontTx/>
        <a:buNone/>
        <a:tabLst/>
        <a:defRPr sz="8800" b="0" i="0" u="none" strike="noStrike" cap="none" spc="0" baseline="0">
          <a:solidFill>
            <a:srgbClr val="656D78"/>
          </a:solidFill>
          <a:uFillTx/>
          <a:latin typeface="Calibri Light"/>
          <a:ea typeface="Calibri Light"/>
          <a:cs typeface="Calibri Light"/>
          <a:sym typeface="Calibri Light"/>
        </a:defRPr>
      </a:lvl3pPr>
      <a:lvl4pPr marL="0" marR="0" indent="0" algn="l" defTabSz="1828800" latinLnBrk="0">
        <a:lnSpc>
          <a:spcPct val="90000"/>
        </a:lnSpc>
        <a:spcBef>
          <a:spcPts val="0"/>
        </a:spcBef>
        <a:spcAft>
          <a:spcPts val="0"/>
        </a:spcAft>
        <a:buClrTx/>
        <a:buSzTx/>
        <a:buFontTx/>
        <a:buNone/>
        <a:tabLst/>
        <a:defRPr sz="8800" b="0" i="0" u="none" strike="noStrike" cap="none" spc="0" baseline="0">
          <a:solidFill>
            <a:srgbClr val="656D78"/>
          </a:solidFill>
          <a:uFillTx/>
          <a:latin typeface="Calibri Light"/>
          <a:ea typeface="Calibri Light"/>
          <a:cs typeface="Calibri Light"/>
          <a:sym typeface="Calibri Light"/>
        </a:defRPr>
      </a:lvl4pPr>
      <a:lvl5pPr marL="0" marR="0" indent="0" algn="l" defTabSz="1828800" latinLnBrk="0">
        <a:lnSpc>
          <a:spcPct val="90000"/>
        </a:lnSpc>
        <a:spcBef>
          <a:spcPts val="0"/>
        </a:spcBef>
        <a:spcAft>
          <a:spcPts val="0"/>
        </a:spcAft>
        <a:buClrTx/>
        <a:buSzTx/>
        <a:buFontTx/>
        <a:buNone/>
        <a:tabLst/>
        <a:defRPr sz="8800" b="0" i="0" u="none" strike="noStrike" cap="none" spc="0" baseline="0">
          <a:solidFill>
            <a:srgbClr val="656D78"/>
          </a:solidFill>
          <a:uFillTx/>
          <a:latin typeface="Calibri Light"/>
          <a:ea typeface="Calibri Light"/>
          <a:cs typeface="Calibri Light"/>
          <a:sym typeface="Calibri Light"/>
        </a:defRPr>
      </a:lvl5pPr>
      <a:lvl6pPr marL="0" marR="0" indent="0" algn="l" defTabSz="1828800" latinLnBrk="0">
        <a:lnSpc>
          <a:spcPct val="90000"/>
        </a:lnSpc>
        <a:spcBef>
          <a:spcPts val="0"/>
        </a:spcBef>
        <a:spcAft>
          <a:spcPts val="0"/>
        </a:spcAft>
        <a:buClrTx/>
        <a:buSzTx/>
        <a:buFontTx/>
        <a:buNone/>
        <a:tabLst/>
        <a:defRPr sz="8800" b="0" i="0" u="none" strike="noStrike" cap="none" spc="0" baseline="0">
          <a:solidFill>
            <a:srgbClr val="656D78"/>
          </a:solidFill>
          <a:uFillTx/>
          <a:latin typeface="Calibri Light"/>
          <a:ea typeface="Calibri Light"/>
          <a:cs typeface="Calibri Light"/>
          <a:sym typeface="Calibri Light"/>
        </a:defRPr>
      </a:lvl6pPr>
      <a:lvl7pPr marL="0" marR="0" indent="0" algn="l" defTabSz="1828800" latinLnBrk="0">
        <a:lnSpc>
          <a:spcPct val="90000"/>
        </a:lnSpc>
        <a:spcBef>
          <a:spcPts val="0"/>
        </a:spcBef>
        <a:spcAft>
          <a:spcPts val="0"/>
        </a:spcAft>
        <a:buClrTx/>
        <a:buSzTx/>
        <a:buFontTx/>
        <a:buNone/>
        <a:tabLst/>
        <a:defRPr sz="8800" b="0" i="0" u="none" strike="noStrike" cap="none" spc="0" baseline="0">
          <a:solidFill>
            <a:srgbClr val="656D78"/>
          </a:solidFill>
          <a:uFillTx/>
          <a:latin typeface="Calibri Light"/>
          <a:ea typeface="Calibri Light"/>
          <a:cs typeface="Calibri Light"/>
          <a:sym typeface="Calibri Light"/>
        </a:defRPr>
      </a:lvl7pPr>
      <a:lvl8pPr marL="0" marR="0" indent="0" algn="l" defTabSz="1828800" latinLnBrk="0">
        <a:lnSpc>
          <a:spcPct val="90000"/>
        </a:lnSpc>
        <a:spcBef>
          <a:spcPts val="0"/>
        </a:spcBef>
        <a:spcAft>
          <a:spcPts val="0"/>
        </a:spcAft>
        <a:buClrTx/>
        <a:buSzTx/>
        <a:buFontTx/>
        <a:buNone/>
        <a:tabLst/>
        <a:defRPr sz="8800" b="0" i="0" u="none" strike="noStrike" cap="none" spc="0" baseline="0">
          <a:solidFill>
            <a:srgbClr val="656D78"/>
          </a:solidFill>
          <a:uFillTx/>
          <a:latin typeface="Calibri Light"/>
          <a:ea typeface="Calibri Light"/>
          <a:cs typeface="Calibri Light"/>
          <a:sym typeface="Calibri Light"/>
        </a:defRPr>
      </a:lvl8pPr>
      <a:lvl9pPr marL="0" marR="0" indent="0" algn="l" defTabSz="1828800" latinLnBrk="0">
        <a:lnSpc>
          <a:spcPct val="90000"/>
        </a:lnSpc>
        <a:spcBef>
          <a:spcPts val="0"/>
        </a:spcBef>
        <a:spcAft>
          <a:spcPts val="0"/>
        </a:spcAft>
        <a:buClrTx/>
        <a:buSzTx/>
        <a:buFontTx/>
        <a:buNone/>
        <a:tabLst/>
        <a:defRPr sz="8800" b="0" i="0" u="none" strike="noStrike" cap="none" spc="0" baseline="0">
          <a:solidFill>
            <a:srgbClr val="656D78"/>
          </a:solidFill>
          <a:uFillTx/>
          <a:latin typeface="Calibri Light"/>
          <a:ea typeface="Calibri Light"/>
          <a:cs typeface="Calibri Light"/>
          <a:sym typeface="Calibri Light"/>
        </a:defRPr>
      </a:lvl9pPr>
    </p:titleStyle>
    <p:bodyStyle>
      <a:lvl1pPr marL="457200" marR="0" indent="-457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656D78"/>
          </a:solidFill>
          <a:uFillTx/>
          <a:latin typeface="Calibri"/>
          <a:ea typeface="Calibri"/>
          <a:cs typeface="Calibri"/>
          <a:sym typeface="Calibri"/>
        </a:defRPr>
      </a:lvl1pPr>
      <a:lvl2pPr marL="990600" marR="0" indent="-5334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656D78"/>
          </a:solidFill>
          <a:uFillTx/>
          <a:latin typeface="Calibri"/>
          <a:ea typeface="Calibri"/>
          <a:cs typeface="Calibri"/>
          <a:sym typeface="Calibri"/>
        </a:defRPr>
      </a:lvl2pPr>
      <a:lvl3pPr marL="1554479" marR="0" indent="-640079"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656D78"/>
          </a:solidFill>
          <a:uFillTx/>
          <a:latin typeface="Calibri"/>
          <a:ea typeface="Calibri"/>
          <a:cs typeface="Calibri"/>
          <a:sym typeface="Calibri"/>
        </a:defRPr>
      </a:lvl3pPr>
      <a:lvl4pPr marL="2082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656D78"/>
          </a:solidFill>
          <a:uFillTx/>
          <a:latin typeface="Calibri"/>
          <a:ea typeface="Calibri"/>
          <a:cs typeface="Calibri"/>
          <a:sym typeface="Calibri"/>
        </a:defRPr>
      </a:lvl4pPr>
      <a:lvl5pPr marL="25400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656D78"/>
          </a:solidFill>
          <a:uFillTx/>
          <a:latin typeface="Calibri"/>
          <a:ea typeface="Calibri"/>
          <a:cs typeface="Calibri"/>
          <a:sym typeface="Calibri"/>
        </a:defRPr>
      </a:lvl5pPr>
      <a:lvl6pPr marL="2997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656D78"/>
          </a:solidFill>
          <a:uFillTx/>
          <a:latin typeface="Calibri"/>
          <a:ea typeface="Calibri"/>
          <a:cs typeface="Calibri"/>
          <a:sym typeface="Calibri"/>
        </a:defRPr>
      </a:lvl6pPr>
      <a:lvl7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656D78"/>
          </a:solidFill>
          <a:uFillTx/>
          <a:latin typeface="Calibri"/>
          <a:ea typeface="Calibri"/>
          <a:cs typeface="Calibri"/>
          <a:sym typeface="Calibri"/>
        </a:defRPr>
      </a:lvl7pPr>
      <a:lvl8pPr marL="3911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656D78"/>
          </a:solidFill>
          <a:uFillTx/>
          <a:latin typeface="Calibri"/>
          <a:ea typeface="Calibri"/>
          <a:cs typeface="Calibri"/>
          <a:sym typeface="Calibri"/>
        </a:defRPr>
      </a:lvl8pPr>
      <a:lvl9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656D78"/>
          </a:solidFill>
          <a:uFillTx/>
          <a:latin typeface="Calibri"/>
          <a:ea typeface="Calibri"/>
          <a:cs typeface="Calibri"/>
          <a:sym typeface="Calibri"/>
        </a:defRPr>
      </a:lvl9pPr>
    </p:bodyStyle>
    <p:otherStyle>
      <a:lvl1pPr marL="0" marR="0" indent="0" algn="ct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1pPr>
      <a:lvl2pPr marL="0" marR="0" indent="457200" algn="ct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2pPr>
      <a:lvl3pPr marL="0" marR="0" indent="914400" algn="ct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3pPr>
      <a:lvl4pPr marL="0" marR="0" indent="1371600" algn="ct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4pPr>
      <a:lvl5pPr marL="0" marR="0" indent="1828800" algn="ct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5pPr>
      <a:lvl6pPr marL="0" marR="0" indent="2286000" algn="ct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6pPr>
      <a:lvl7pPr marL="0" marR="0" indent="2743200" algn="ct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7pPr>
      <a:lvl8pPr marL="0" marR="0" indent="3200400" algn="ct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8pPr>
      <a:lvl9pPr marL="0" marR="0" indent="3657600" algn="ct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hyperlink" Target="https://www.noaa.gov/weath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9.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Layout" Target="../slideLayouts/slideLayout14.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3.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B09"/>
        </a:solidFill>
        <a:effectLst/>
      </p:bgPr>
    </p:bg>
    <p:spTree>
      <p:nvGrpSpPr>
        <p:cNvPr id="1" name=""/>
        <p:cNvGrpSpPr/>
        <p:nvPr/>
      </p:nvGrpSpPr>
      <p:grpSpPr>
        <a:xfrm>
          <a:off x="0" y="0"/>
          <a:ext cx="0" cy="0"/>
          <a:chOff x="0" y="0"/>
          <a:chExt cx="0" cy="0"/>
        </a:xfrm>
      </p:grpSpPr>
      <p:pic>
        <p:nvPicPr>
          <p:cNvPr id="435" name="©DLMPD_Strings_099.jpg" descr="©DLMPD_Strings_099.jpg"/>
          <p:cNvPicPr>
            <a:picLocks noChangeAspect="1"/>
          </p:cNvPicPr>
          <p:nvPr/>
        </p:nvPicPr>
        <p:blipFill>
          <a:blip r:embed="rId2"/>
          <a:stretch>
            <a:fillRect/>
          </a:stretch>
        </p:blipFill>
        <p:spPr>
          <a:xfrm>
            <a:off x="-1" y="-478721"/>
            <a:ext cx="24384124" cy="10641080"/>
          </a:xfrm>
          <a:prstGeom prst="rect">
            <a:avLst/>
          </a:prstGeom>
          <a:ln w="12700">
            <a:miter lim="400000"/>
          </a:ln>
        </p:spPr>
      </p:pic>
      <p:sp>
        <p:nvSpPr>
          <p:cNvPr id="436" name="Rectangle 49"/>
          <p:cNvSpPr txBox="1"/>
          <p:nvPr/>
        </p:nvSpPr>
        <p:spPr>
          <a:xfrm>
            <a:off x="17402162" y="12593365"/>
            <a:ext cx="6687566" cy="587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8587" tIns="128587" rIns="128587" bIns="128587">
            <a:spAutoFit/>
          </a:bodyPr>
          <a:lstStyle>
            <a:lvl1pPr algn="r" defTabSz="2571750">
              <a:lnSpc>
                <a:spcPct val="150000"/>
              </a:lnSpc>
              <a:defRPr sz="2200"/>
            </a:lvl1pPr>
          </a:lstStyle>
          <a:p>
            <a:r>
              <a:t>Jenny Zhihan Wang, Nazarat Hossain, Ziwei Zhao</a:t>
            </a:r>
          </a:p>
        </p:txBody>
      </p:sp>
      <p:sp>
        <p:nvSpPr>
          <p:cNvPr id="437" name="TextBox 50"/>
          <p:cNvSpPr txBox="1"/>
          <p:nvPr/>
        </p:nvSpPr>
        <p:spPr>
          <a:xfrm>
            <a:off x="21590351" y="12133161"/>
            <a:ext cx="2490342" cy="5873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8587" tIns="128587" rIns="128587" bIns="128587">
            <a:spAutoFit/>
          </a:bodyPr>
          <a:lstStyle>
            <a:lvl1pPr algn="r" defTabSz="2571750">
              <a:defRPr sz="2200" b="1"/>
            </a:lvl1pPr>
          </a:lstStyle>
          <a:p>
            <a:r>
              <a:t>PRESENTED BY:</a:t>
            </a:r>
          </a:p>
        </p:txBody>
      </p:sp>
      <p:pic>
        <p:nvPicPr>
          <p:cNvPr id="438" name="Screen Shot 2019-12-05 at 8.29.32 PM.png" descr="Screen Shot 2019-12-05 at 8.29.32 PM.png"/>
          <p:cNvPicPr>
            <a:picLocks noChangeAspect="1"/>
          </p:cNvPicPr>
          <p:nvPr/>
        </p:nvPicPr>
        <p:blipFill>
          <a:blip r:embed="rId3"/>
          <a:srcRect l="26389" t="12573" r="15277" b="17309"/>
          <a:stretch>
            <a:fillRect/>
          </a:stretch>
        </p:blipFill>
        <p:spPr>
          <a:xfrm>
            <a:off x="891125" y="9221554"/>
            <a:ext cx="3061946" cy="3547463"/>
          </a:xfrm>
          <a:custGeom>
            <a:avLst/>
            <a:gdLst/>
            <a:ahLst/>
            <a:cxnLst>
              <a:cxn ang="0">
                <a:pos x="wd2" y="hd2"/>
              </a:cxn>
              <a:cxn ang="5400000">
                <a:pos x="wd2" y="hd2"/>
              </a:cxn>
              <a:cxn ang="10800000">
                <a:pos x="wd2" y="hd2"/>
              </a:cxn>
              <a:cxn ang="16200000">
                <a:pos x="wd2" y="hd2"/>
              </a:cxn>
            </a:cxnLst>
            <a:rect l="0" t="0" r="r" b="b"/>
            <a:pathLst>
              <a:path w="19760" h="21558" extrusionOk="0">
                <a:moveTo>
                  <a:pt x="9357" y="8"/>
                </a:moveTo>
                <a:cubicBezTo>
                  <a:pt x="7856" y="58"/>
                  <a:pt x="6396" y="332"/>
                  <a:pt x="5395" y="814"/>
                </a:cubicBezTo>
                <a:cubicBezTo>
                  <a:pt x="2364" y="2275"/>
                  <a:pt x="478" y="4675"/>
                  <a:pt x="63" y="7601"/>
                </a:cubicBezTo>
                <a:cubicBezTo>
                  <a:pt x="-473" y="11373"/>
                  <a:pt x="2445" y="15206"/>
                  <a:pt x="6888" y="16568"/>
                </a:cubicBezTo>
                <a:cubicBezTo>
                  <a:pt x="7324" y="16701"/>
                  <a:pt x="8892" y="16772"/>
                  <a:pt x="10372" y="16725"/>
                </a:cubicBezTo>
                <a:cubicBezTo>
                  <a:pt x="14461" y="16594"/>
                  <a:pt x="17153" y="15043"/>
                  <a:pt x="18826" y="11855"/>
                </a:cubicBezTo>
                <a:cubicBezTo>
                  <a:pt x="21127" y="7472"/>
                  <a:pt x="18754" y="2370"/>
                  <a:pt x="13563" y="541"/>
                </a:cubicBezTo>
                <a:cubicBezTo>
                  <a:pt x="12399" y="131"/>
                  <a:pt x="10858" y="-42"/>
                  <a:pt x="9357" y="8"/>
                </a:cubicBezTo>
                <a:close/>
                <a:moveTo>
                  <a:pt x="17691" y="17600"/>
                </a:moveTo>
                <a:cubicBezTo>
                  <a:pt x="17401" y="17595"/>
                  <a:pt x="17104" y="17644"/>
                  <a:pt x="16813" y="17755"/>
                </a:cubicBezTo>
                <a:cubicBezTo>
                  <a:pt x="16207" y="17984"/>
                  <a:pt x="13363" y="18084"/>
                  <a:pt x="8110" y="18058"/>
                </a:cubicBezTo>
                <a:cubicBezTo>
                  <a:pt x="1310" y="18025"/>
                  <a:pt x="282" y="18079"/>
                  <a:pt x="117" y="18480"/>
                </a:cubicBezTo>
                <a:cubicBezTo>
                  <a:pt x="13" y="18734"/>
                  <a:pt x="69" y="19187"/>
                  <a:pt x="242" y="19489"/>
                </a:cubicBezTo>
                <a:cubicBezTo>
                  <a:pt x="415" y="19790"/>
                  <a:pt x="470" y="20245"/>
                  <a:pt x="365" y="20499"/>
                </a:cubicBezTo>
                <a:cubicBezTo>
                  <a:pt x="119" y="21098"/>
                  <a:pt x="954" y="21401"/>
                  <a:pt x="1751" y="21003"/>
                </a:cubicBezTo>
                <a:cubicBezTo>
                  <a:pt x="2184" y="20787"/>
                  <a:pt x="2469" y="20799"/>
                  <a:pt x="2734" y="21047"/>
                </a:cubicBezTo>
                <a:cubicBezTo>
                  <a:pt x="3020" y="21314"/>
                  <a:pt x="3249" y="21313"/>
                  <a:pt x="3718" y="21039"/>
                </a:cubicBezTo>
                <a:cubicBezTo>
                  <a:pt x="4126" y="20801"/>
                  <a:pt x="4395" y="20786"/>
                  <a:pt x="4530" y="20989"/>
                </a:cubicBezTo>
                <a:cubicBezTo>
                  <a:pt x="4666" y="21194"/>
                  <a:pt x="4866" y="21186"/>
                  <a:pt x="5149" y="20967"/>
                </a:cubicBezTo>
                <a:cubicBezTo>
                  <a:pt x="5431" y="20749"/>
                  <a:pt x="5631" y="20741"/>
                  <a:pt x="5767" y="20945"/>
                </a:cubicBezTo>
                <a:cubicBezTo>
                  <a:pt x="6006" y="21307"/>
                  <a:pt x="10368" y="21269"/>
                  <a:pt x="10897" y="20900"/>
                </a:cubicBezTo>
                <a:cubicBezTo>
                  <a:pt x="11112" y="20749"/>
                  <a:pt x="11349" y="20768"/>
                  <a:pt x="11468" y="20948"/>
                </a:cubicBezTo>
                <a:cubicBezTo>
                  <a:pt x="11590" y="21132"/>
                  <a:pt x="12610" y="21210"/>
                  <a:pt x="14029" y="21141"/>
                </a:cubicBezTo>
                <a:cubicBezTo>
                  <a:pt x="15326" y="21077"/>
                  <a:pt x="16467" y="21146"/>
                  <a:pt x="16564" y="21293"/>
                </a:cubicBezTo>
                <a:cubicBezTo>
                  <a:pt x="16662" y="21440"/>
                  <a:pt x="17150" y="21558"/>
                  <a:pt x="17650" y="21558"/>
                </a:cubicBezTo>
                <a:cubicBezTo>
                  <a:pt x="18765" y="21558"/>
                  <a:pt x="19797" y="20400"/>
                  <a:pt x="19758" y="19368"/>
                </a:cubicBezTo>
                <a:cubicBezTo>
                  <a:pt x="19753" y="19221"/>
                  <a:pt x="19726" y="19077"/>
                  <a:pt x="19674" y="18939"/>
                </a:cubicBezTo>
                <a:cubicBezTo>
                  <a:pt x="19365" y="18120"/>
                  <a:pt x="18563" y="17615"/>
                  <a:pt x="17691" y="17600"/>
                </a:cubicBezTo>
                <a:close/>
              </a:path>
            </a:pathLst>
          </a:custGeom>
          <a:ln w="12700">
            <a:miter lim="400000"/>
          </a:ln>
        </p:spPr>
      </p:pic>
      <p:sp>
        <p:nvSpPr>
          <p:cNvPr id="439" name="Net Sales Forecast"/>
          <p:cNvSpPr txBox="1"/>
          <p:nvPr/>
        </p:nvSpPr>
        <p:spPr>
          <a:xfrm>
            <a:off x="3150140" y="10761069"/>
            <a:ext cx="9219322" cy="993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spAutoFit/>
          </a:bodyPr>
          <a:lstStyle>
            <a:lvl1pPr algn="ctr" defTabSz="650240">
              <a:defRPr sz="5600" b="1"/>
            </a:lvl1pPr>
          </a:lstStyle>
          <a:p>
            <a:r>
              <a:rPr dirty="0"/>
              <a:t>Net Sales </a:t>
            </a:r>
            <a:r>
              <a:rPr lang="en-US" dirty="0"/>
              <a:t>Prediction</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Title 4"/>
          <p:cNvSpPr txBox="1">
            <a:spLocks noGrp="1"/>
          </p:cNvSpPr>
          <p:nvPr>
            <p:ph type="title"/>
          </p:nvPr>
        </p:nvSpPr>
        <p:spPr>
          <a:xfrm>
            <a:off x="1371600" y="527050"/>
            <a:ext cx="21031200" cy="2651126"/>
          </a:xfrm>
          <a:prstGeom prst="rect">
            <a:avLst/>
          </a:prstGeom>
        </p:spPr>
        <p:txBody>
          <a:bodyPr/>
          <a:lstStyle/>
          <a:p>
            <a:pPr>
              <a:defRPr sz="7000"/>
            </a:pPr>
            <a:r>
              <a:rPr dirty="0"/>
              <a:t>Net Sales Prediction </a:t>
            </a:r>
            <a:r>
              <a:rPr lang="en-US" dirty="0">
                <a:solidFill>
                  <a:srgbClr val="D13E39"/>
                </a:solidFill>
              </a:rPr>
              <a:t>– Linear Regression</a:t>
            </a:r>
            <a:endParaRPr dirty="0">
              <a:solidFill>
                <a:srgbClr val="D13E39"/>
              </a:solidFill>
            </a:endParaRPr>
          </a:p>
        </p:txBody>
      </p:sp>
      <p:pic>
        <p:nvPicPr>
          <p:cNvPr id="2" name="Picture 1">
            <a:extLst>
              <a:ext uri="{FF2B5EF4-FFF2-40B4-BE49-F238E27FC236}">
                <a16:creationId xmlns:a16="http://schemas.microsoft.com/office/drawing/2014/main" id="{8686AB09-3C7B-40A6-BC7D-9AA41C0D72D5}"/>
              </a:ext>
            </a:extLst>
          </p:cNvPr>
          <p:cNvPicPr>
            <a:picLocks noChangeAspect="1"/>
          </p:cNvPicPr>
          <p:nvPr/>
        </p:nvPicPr>
        <p:blipFill>
          <a:blip r:embed="rId3"/>
          <a:stretch>
            <a:fillRect/>
          </a:stretch>
        </p:blipFill>
        <p:spPr>
          <a:xfrm>
            <a:off x="6980167" y="7797505"/>
            <a:ext cx="16518905" cy="4467376"/>
          </a:xfrm>
          <a:prstGeom prst="rect">
            <a:avLst/>
          </a:prstGeom>
        </p:spPr>
      </p:pic>
      <p:sp>
        <p:nvSpPr>
          <p:cNvPr id="4" name="TextBox 12">
            <a:extLst>
              <a:ext uri="{FF2B5EF4-FFF2-40B4-BE49-F238E27FC236}">
                <a16:creationId xmlns:a16="http://schemas.microsoft.com/office/drawing/2014/main" id="{914102C6-004E-4C88-A562-DD2F54253F0C}"/>
              </a:ext>
            </a:extLst>
          </p:cNvPr>
          <p:cNvSpPr txBox="1"/>
          <p:nvPr/>
        </p:nvSpPr>
        <p:spPr>
          <a:xfrm>
            <a:off x="2354580" y="2865836"/>
            <a:ext cx="10265169" cy="49316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nchor="ctr">
            <a:spAutoFit/>
          </a:bodyPr>
          <a:lstStyle>
            <a:lvl1pPr algn="ctr">
              <a:lnSpc>
                <a:spcPct val="140000"/>
              </a:lnSpc>
            </a:lvl1pPr>
          </a:lstStyle>
          <a:p>
            <a:r>
              <a:rPr lang="en-US" dirty="0"/>
              <a:t>Add weather data </a:t>
            </a:r>
          </a:p>
          <a:p>
            <a:pPr marL="457200" indent="-457200" algn="l">
              <a:buFont typeface="Arial" panose="020B0604020202020204" pitchFamily="34" charset="0"/>
              <a:buChar char="•"/>
            </a:pPr>
            <a:r>
              <a:rPr lang="en-US" dirty="0"/>
              <a:t>Temperature</a:t>
            </a:r>
          </a:p>
          <a:p>
            <a:pPr marL="457200" indent="-457200" algn="l">
              <a:buFont typeface="Arial" panose="020B0604020202020204" pitchFamily="34" charset="0"/>
              <a:buChar char="•"/>
            </a:pPr>
            <a:r>
              <a:rPr lang="en-US" dirty="0"/>
              <a:t>Precipitation</a:t>
            </a:r>
          </a:p>
          <a:p>
            <a:pPr marL="457200" indent="-457200" algn="l">
              <a:buFont typeface="Arial" panose="020B0604020202020204" pitchFamily="34" charset="0"/>
              <a:buChar char="•"/>
            </a:pPr>
            <a:r>
              <a:rPr lang="en-US" dirty="0"/>
              <a:t>New Snow </a:t>
            </a:r>
          </a:p>
          <a:p>
            <a:pPr marL="457200" indent="-457200" algn="l">
              <a:buFont typeface="Arial" panose="020B0604020202020204" pitchFamily="34" charset="0"/>
              <a:buChar char="•"/>
            </a:pPr>
            <a:r>
              <a:rPr lang="en-US" dirty="0"/>
              <a:t>Snow Depth</a:t>
            </a:r>
          </a:p>
          <a:p>
            <a:pPr marL="457200" indent="-457200" algn="l">
              <a:buFont typeface="Arial" panose="020B0604020202020204" pitchFamily="34" charset="0"/>
              <a:buChar char="•"/>
            </a:pPr>
            <a:endParaRPr lang="en-US" dirty="0"/>
          </a:p>
          <a:p>
            <a:pPr algn="l"/>
            <a:r>
              <a:rPr lang="en-US" dirty="0"/>
              <a:t>Source: </a:t>
            </a:r>
            <a:r>
              <a:rPr lang="en-US" dirty="0">
                <a:hlinkClick r:id="rId4"/>
              </a:rPr>
              <a:t>https://www.noaa.gov/weather</a:t>
            </a:r>
            <a:endParaRPr dirty="0"/>
          </a:p>
        </p:txBody>
      </p:sp>
      <p:sp>
        <p:nvSpPr>
          <p:cNvPr id="5" name="Rectangle: Rounded Corners 10">
            <a:extLst>
              <a:ext uri="{FF2B5EF4-FFF2-40B4-BE49-F238E27FC236}">
                <a16:creationId xmlns:a16="http://schemas.microsoft.com/office/drawing/2014/main" id="{C1AAC498-2021-4BA6-BADD-5E86D0A383B0}"/>
              </a:ext>
            </a:extLst>
          </p:cNvPr>
          <p:cNvSpPr/>
          <p:nvPr/>
        </p:nvSpPr>
        <p:spPr>
          <a:xfrm>
            <a:off x="13974417" y="7797505"/>
            <a:ext cx="9322905" cy="4467376"/>
          </a:xfrm>
          <a:prstGeom prst="roundRect">
            <a:avLst>
              <a:gd name="adj" fmla="val 16667"/>
            </a:avLst>
          </a:prstGeom>
          <a:ln w="50800">
            <a:solidFill>
              <a:srgbClr val="D13F39"/>
            </a:solidFill>
            <a:miter/>
          </a:ln>
        </p:spPr>
        <p:txBody>
          <a:bodyPr tIns="91439" bIns="91439" anchor="ctr"/>
          <a:lstStyle/>
          <a:p>
            <a:pPr algn="ctr" defTabSz="1828800">
              <a:defRPr sz="3600">
                <a:latin typeface="Calibri"/>
                <a:ea typeface="Calibri"/>
                <a:cs typeface="Calibri"/>
                <a:sym typeface="Calibri"/>
              </a:defRPr>
            </a:pPr>
            <a:endParaRPr/>
          </a:p>
        </p:txBody>
      </p:sp>
      <p:sp>
        <p:nvSpPr>
          <p:cNvPr id="6" name="TextBox 12">
            <a:extLst>
              <a:ext uri="{FF2B5EF4-FFF2-40B4-BE49-F238E27FC236}">
                <a16:creationId xmlns:a16="http://schemas.microsoft.com/office/drawing/2014/main" id="{4B95F793-1DDE-4122-BC89-C5A68ACE4D3B}"/>
              </a:ext>
            </a:extLst>
          </p:cNvPr>
          <p:cNvSpPr txBox="1"/>
          <p:nvPr/>
        </p:nvSpPr>
        <p:spPr>
          <a:xfrm>
            <a:off x="13974417" y="3649879"/>
            <a:ext cx="8881648" cy="2863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lnSpc>
                <a:spcPct val="140000"/>
              </a:lnSpc>
            </a:lvl1pPr>
          </a:lstStyle>
          <a:p>
            <a:pPr marL="457200" indent="-457200" algn="l">
              <a:buFont typeface="Arial" panose="020B0604020202020204" pitchFamily="34" charset="0"/>
              <a:buChar char="•"/>
            </a:pPr>
            <a:r>
              <a:rPr lang="en-US" dirty="0"/>
              <a:t>Total data :1,777 rows</a:t>
            </a:r>
          </a:p>
          <a:p>
            <a:pPr marL="457200" indent="-457200" algn="l">
              <a:buFont typeface="Arial" panose="020B0604020202020204" pitchFamily="34" charset="0"/>
              <a:buChar char="•"/>
            </a:pPr>
            <a:r>
              <a:rPr lang="en-US" dirty="0"/>
              <a:t>Train/Test Split : 80/20</a:t>
            </a:r>
          </a:p>
          <a:p>
            <a:pPr marL="457200" indent="-457200" algn="l">
              <a:buFont typeface="Arial" panose="020B0604020202020204" pitchFamily="34" charset="0"/>
              <a:buChar char="•"/>
            </a:pPr>
            <a:r>
              <a:rPr lang="en-US" dirty="0"/>
              <a:t>Train Data : 1,441</a:t>
            </a:r>
          </a:p>
          <a:p>
            <a:pPr marL="457200" indent="-457200" algn="l">
              <a:buFont typeface="Arial" panose="020B0604020202020204" pitchFamily="34" charset="0"/>
              <a:buChar char="•"/>
            </a:pPr>
            <a:r>
              <a:rPr lang="en-US" dirty="0"/>
              <a:t>Test Data  :  356</a:t>
            </a:r>
          </a:p>
        </p:txBody>
      </p:sp>
    </p:spTree>
    <p:extLst>
      <p:ext uri="{BB962C8B-B14F-4D97-AF65-F5344CB8AC3E}">
        <p14:creationId xmlns:p14="http://schemas.microsoft.com/office/powerpoint/2010/main" val="2533100534"/>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36" name="Title 4"/>
          <p:cNvSpPr txBox="1">
            <a:spLocks noGrp="1"/>
          </p:cNvSpPr>
          <p:nvPr>
            <p:ph type="title"/>
          </p:nvPr>
        </p:nvSpPr>
        <p:spPr>
          <a:xfrm>
            <a:off x="1371600" y="527050"/>
            <a:ext cx="21031200" cy="2651126"/>
          </a:xfrm>
          <a:prstGeom prst="rect">
            <a:avLst/>
          </a:prstGeom>
        </p:spPr>
        <p:txBody>
          <a:bodyPr/>
          <a:lstStyle/>
          <a:p>
            <a:pPr>
              <a:defRPr sz="7000"/>
            </a:pPr>
            <a:r>
              <a:t>Net Sales Prediction </a:t>
            </a:r>
            <a:r>
              <a:rPr>
                <a:solidFill>
                  <a:srgbClr val="D13E39"/>
                </a:solidFill>
              </a:rPr>
              <a:t>- Linear Regression.</a:t>
            </a:r>
          </a:p>
        </p:txBody>
      </p:sp>
      <p:graphicFrame>
        <p:nvGraphicFramePr>
          <p:cNvPr id="537" name="Table 8"/>
          <p:cNvGraphicFramePr/>
          <p:nvPr>
            <p:extLst>
              <p:ext uri="{D42A27DB-BD31-4B8C-83A1-F6EECF244321}">
                <p14:modId xmlns:p14="http://schemas.microsoft.com/office/powerpoint/2010/main" val="1808654966"/>
              </p:ext>
            </p:extLst>
          </p:nvPr>
        </p:nvGraphicFramePr>
        <p:xfrm>
          <a:off x="3319059" y="3000860"/>
          <a:ext cx="17319162" cy="9343537"/>
        </p:xfrm>
        <a:graphic>
          <a:graphicData uri="http://schemas.openxmlformats.org/drawingml/2006/table">
            <a:tbl>
              <a:tblPr firstRow="1" bandRow="1">
                <a:tableStyleId>{4C3C2611-4C71-4FC5-86AE-919BDF0F9419}</a:tableStyleId>
              </a:tblPr>
              <a:tblGrid>
                <a:gridCol w="5363327">
                  <a:extLst>
                    <a:ext uri="{9D8B030D-6E8A-4147-A177-3AD203B41FA5}">
                      <a16:colId xmlns:a16="http://schemas.microsoft.com/office/drawing/2014/main" val="20000"/>
                    </a:ext>
                  </a:extLst>
                </a:gridCol>
                <a:gridCol w="4347509">
                  <a:extLst>
                    <a:ext uri="{9D8B030D-6E8A-4147-A177-3AD203B41FA5}">
                      <a16:colId xmlns:a16="http://schemas.microsoft.com/office/drawing/2014/main" val="20001"/>
                    </a:ext>
                  </a:extLst>
                </a:gridCol>
                <a:gridCol w="3614434">
                  <a:extLst>
                    <a:ext uri="{9D8B030D-6E8A-4147-A177-3AD203B41FA5}">
                      <a16:colId xmlns:a16="http://schemas.microsoft.com/office/drawing/2014/main" val="20002"/>
                    </a:ext>
                  </a:extLst>
                </a:gridCol>
                <a:gridCol w="3993892">
                  <a:extLst>
                    <a:ext uri="{9D8B030D-6E8A-4147-A177-3AD203B41FA5}">
                      <a16:colId xmlns:a16="http://schemas.microsoft.com/office/drawing/2014/main" val="20003"/>
                    </a:ext>
                  </a:extLst>
                </a:gridCol>
              </a:tblGrid>
              <a:tr h="1350672">
                <a:tc>
                  <a:txBody>
                    <a:bodyPr/>
                    <a:lstStyle/>
                    <a:p>
                      <a:pPr>
                        <a:defRPr sz="1800" b="0">
                          <a:solidFill>
                            <a:srgbClr val="000000"/>
                          </a:solidFill>
                        </a:defRPr>
                      </a:pPr>
                      <a:r>
                        <a:rPr sz="3600" b="1">
                          <a:solidFill>
                            <a:srgbClr val="FFFFFF"/>
                          </a:solidFill>
                          <a:latin typeface="Helvetica Neue"/>
                          <a:ea typeface="Helvetica Neue"/>
                          <a:cs typeface="Helvetica Neue"/>
                          <a:sym typeface="Helvetica Neue"/>
                        </a:rPr>
                        <a:t>Regression</a:t>
                      </a:r>
                    </a:p>
                  </a:txBody>
                  <a:tcPr marL="45720" marR="45720" horzOverflow="overflow">
                    <a:lnL w="25400">
                      <a:solidFill>
                        <a:srgbClr val="FFFFFF"/>
                      </a:solidFill>
                    </a:lnL>
                    <a:lnR w="25400">
                      <a:solidFill>
                        <a:srgbClr val="FFFFFF"/>
                      </a:solidFill>
                    </a:lnR>
                    <a:lnT w="25400">
                      <a:solidFill>
                        <a:srgbClr val="FFFFFF"/>
                      </a:solidFill>
                    </a:lnT>
                    <a:lnB w="76200">
                      <a:solidFill>
                        <a:srgbClr val="FFFFFF"/>
                      </a:solidFill>
                    </a:lnB>
                    <a:solidFill>
                      <a:srgbClr val="D03E39"/>
                    </a:solidFill>
                  </a:tcPr>
                </a:tc>
                <a:tc>
                  <a:txBody>
                    <a:bodyPr/>
                    <a:lstStyle/>
                    <a:p>
                      <a:pPr>
                        <a:defRPr sz="1800" b="0">
                          <a:solidFill>
                            <a:srgbClr val="000000"/>
                          </a:solidFill>
                        </a:defRPr>
                      </a:pPr>
                      <a:r>
                        <a:rPr sz="3600" b="1">
                          <a:solidFill>
                            <a:srgbClr val="FFFFFF"/>
                          </a:solidFill>
                          <a:latin typeface="Helvetica Neue"/>
                          <a:ea typeface="Helvetica Neue"/>
                          <a:cs typeface="Helvetica Neue"/>
                          <a:sym typeface="Helvetica Neue"/>
                        </a:rPr>
                        <a:t>MSE</a:t>
                      </a:r>
                    </a:p>
                  </a:txBody>
                  <a:tcPr marL="45720" marR="45720" horzOverflow="overflow">
                    <a:lnL w="25400">
                      <a:solidFill>
                        <a:srgbClr val="FFFFFF"/>
                      </a:solidFill>
                    </a:lnL>
                    <a:lnR w="25400">
                      <a:solidFill>
                        <a:srgbClr val="FFFFFF"/>
                      </a:solidFill>
                    </a:lnR>
                    <a:lnT w="25400">
                      <a:solidFill>
                        <a:srgbClr val="FFFFFF"/>
                      </a:solidFill>
                    </a:lnT>
                    <a:lnB w="76200">
                      <a:solidFill>
                        <a:srgbClr val="FFFFFF"/>
                      </a:solidFill>
                    </a:lnB>
                    <a:solidFill>
                      <a:srgbClr val="D03E39"/>
                    </a:solidFill>
                  </a:tcPr>
                </a:tc>
                <a:tc>
                  <a:txBody>
                    <a:bodyPr/>
                    <a:lstStyle/>
                    <a:p>
                      <a:pPr>
                        <a:defRPr sz="1800" b="0">
                          <a:solidFill>
                            <a:srgbClr val="000000"/>
                          </a:solidFill>
                        </a:defRPr>
                      </a:pPr>
                      <a:r>
                        <a:rPr sz="3600" b="1">
                          <a:solidFill>
                            <a:srgbClr val="FFFFFF"/>
                          </a:solidFill>
                          <a:latin typeface="Helvetica Neue"/>
                          <a:ea typeface="Helvetica Neue"/>
                          <a:cs typeface="Helvetica Neue"/>
                          <a:sym typeface="Helvetica Neue"/>
                        </a:rPr>
                        <a:t>R^2</a:t>
                      </a:r>
                    </a:p>
                  </a:txBody>
                  <a:tcPr marL="45720" marR="45720" horzOverflow="overflow">
                    <a:lnL w="25400">
                      <a:solidFill>
                        <a:srgbClr val="FFFFFF"/>
                      </a:solidFill>
                    </a:lnL>
                    <a:lnR w="25400">
                      <a:solidFill>
                        <a:srgbClr val="FFFFFF"/>
                      </a:solidFill>
                    </a:lnR>
                    <a:lnT w="25400">
                      <a:solidFill>
                        <a:srgbClr val="FFFFFF"/>
                      </a:solidFill>
                    </a:lnT>
                    <a:lnB w="76200">
                      <a:solidFill>
                        <a:srgbClr val="FFFFFF"/>
                      </a:solidFill>
                    </a:lnB>
                    <a:solidFill>
                      <a:srgbClr val="D03E39"/>
                    </a:solidFill>
                  </a:tcPr>
                </a:tc>
                <a:tc>
                  <a:txBody>
                    <a:bodyPr/>
                    <a:lstStyle/>
                    <a:p>
                      <a:pPr>
                        <a:defRPr sz="1800" b="0">
                          <a:solidFill>
                            <a:srgbClr val="000000"/>
                          </a:solidFill>
                        </a:defRPr>
                      </a:pPr>
                      <a:r>
                        <a:rPr sz="3600" b="1">
                          <a:solidFill>
                            <a:srgbClr val="FFFFFF"/>
                          </a:solidFill>
                          <a:latin typeface="Helvetica Neue"/>
                          <a:ea typeface="Helvetica Neue"/>
                          <a:cs typeface="Helvetica Neue"/>
                          <a:sym typeface="Helvetica Neue"/>
                        </a:rPr>
                        <a:t>Explained Variance</a:t>
                      </a:r>
                    </a:p>
                  </a:txBody>
                  <a:tcPr marL="45720" marR="45720" horzOverflow="overflow">
                    <a:lnL w="25400">
                      <a:solidFill>
                        <a:srgbClr val="FFFFFF"/>
                      </a:solidFill>
                    </a:lnL>
                    <a:lnR w="25400">
                      <a:solidFill>
                        <a:srgbClr val="FFFFFF"/>
                      </a:solidFill>
                    </a:lnR>
                    <a:lnT w="25400">
                      <a:solidFill>
                        <a:srgbClr val="FFFFFF"/>
                      </a:solidFill>
                    </a:lnT>
                    <a:lnB w="76200">
                      <a:solidFill>
                        <a:srgbClr val="FFFFFF"/>
                      </a:solidFill>
                    </a:lnB>
                    <a:solidFill>
                      <a:srgbClr val="D03E39"/>
                    </a:solidFill>
                  </a:tcPr>
                </a:tc>
                <a:extLst>
                  <a:ext uri="{0D108BD9-81ED-4DB2-BD59-A6C34878D82A}">
                    <a16:rowId xmlns:a16="http://schemas.microsoft.com/office/drawing/2014/main" val="10000"/>
                  </a:ext>
                </a:extLst>
              </a:tr>
              <a:tr h="1350672">
                <a:tc>
                  <a:txBody>
                    <a:bodyPr/>
                    <a:lstStyle/>
                    <a:p>
                      <a:pPr algn="l">
                        <a:defRPr sz="1800">
                          <a:solidFill>
                            <a:srgbClr val="000000"/>
                          </a:solidFill>
                        </a:defRPr>
                      </a:pPr>
                      <a:r>
                        <a:rPr sz="3600">
                          <a:solidFill>
                            <a:srgbClr val="FFFFFF"/>
                          </a:solidFill>
                          <a:latin typeface="Helvetica Neue"/>
                          <a:ea typeface="Helvetica Neue"/>
                          <a:cs typeface="Helvetica Neue"/>
                          <a:sym typeface="Helvetica Neue"/>
                        </a:rPr>
                        <a:t>Linear Regression with sklearn</a:t>
                      </a:r>
                    </a:p>
                  </a:txBody>
                  <a:tcPr marL="45720" marR="45720" horzOverflow="overflow">
                    <a:lnL w="25400">
                      <a:solidFill>
                        <a:srgbClr val="FFFFFF"/>
                      </a:solidFill>
                    </a:lnL>
                    <a:lnR w="25400">
                      <a:solidFill>
                        <a:srgbClr val="FFFFFF"/>
                      </a:solidFill>
                    </a:lnR>
                    <a:lnT w="762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260253.7</a:t>
                      </a:r>
                    </a:p>
                  </a:txBody>
                  <a:tcPr marL="45720" marR="45720" horzOverflow="overflow">
                    <a:lnL w="25400">
                      <a:solidFill>
                        <a:srgbClr val="FFFFFF"/>
                      </a:solidFill>
                    </a:lnL>
                    <a:lnR w="25400">
                      <a:solidFill>
                        <a:srgbClr val="FFFFFF"/>
                      </a:solidFill>
                    </a:lnR>
                    <a:lnT w="762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0.9072</a:t>
                      </a:r>
                    </a:p>
                  </a:txBody>
                  <a:tcPr marL="45720" marR="45720" horzOverflow="overflow">
                    <a:lnL w="25400">
                      <a:solidFill>
                        <a:srgbClr val="FFFFFF"/>
                      </a:solidFill>
                    </a:lnL>
                    <a:lnR w="25400">
                      <a:solidFill>
                        <a:srgbClr val="FFFFFF"/>
                      </a:solidFill>
                    </a:lnR>
                    <a:lnT w="762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0.9075</a:t>
                      </a:r>
                    </a:p>
                  </a:txBody>
                  <a:tcPr marL="45720" marR="45720" horzOverflow="overflow">
                    <a:lnL w="25400">
                      <a:solidFill>
                        <a:srgbClr val="FFFFFF"/>
                      </a:solidFill>
                    </a:lnL>
                    <a:lnR w="25400">
                      <a:solidFill>
                        <a:srgbClr val="FFFFFF"/>
                      </a:solidFill>
                    </a:lnR>
                    <a:lnT w="76200">
                      <a:solidFill>
                        <a:srgbClr val="FFFFFF"/>
                      </a:solidFill>
                    </a:lnT>
                    <a:lnB w="25400">
                      <a:solidFill>
                        <a:srgbClr val="FFFFFF"/>
                      </a:solidFill>
                    </a:lnB>
                    <a:solidFill>
                      <a:srgbClr val="000000"/>
                    </a:solidFill>
                  </a:tcPr>
                </a:tc>
                <a:extLst>
                  <a:ext uri="{0D108BD9-81ED-4DB2-BD59-A6C34878D82A}">
                    <a16:rowId xmlns:a16="http://schemas.microsoft.com/office/drawing/2014/main" val="10001"/>
                  </a:ext>
                </a:extLst>
              </a:tr>
              <a:tr h="1329828">
                <a:tc>
                  <a:txBody>
                    <a:bodyPr/>
                    <a:lstStyle/>
                    <a:p>
                      <a:pPr algn="l">
                        <a:defRPr sz="1800">
                          <a:solidFill>
                            <a:srgbClr val="000000"/>
                          </a:solidFill>
                        </a:defRPr>
                      </a:pPr>
                      <a:r>
                        <a:rPr sz="3600">
                          <a:solidFill>
                            <a:srgbClr val="FFFFFF"/>
                          </a:solidFill>
                          <a:latin typeface="Helvetica Neue"/>
                          <a:ea typeface="Helvetica Neue"/>
                          <a:cs typeface="Helvetica Neue"/>
                          <a:sym typeface="Helvetica Neue"/>
                        </a:rPr>
                        <a:t>Gradient Descent 
(Mini-Batch size 50)</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260178.4</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0.9072</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0.9075</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extLst>
                  <a:ext uri="{0D108BD9-81ED-4DB2-BD59-A6C34878D82A}">
                    <a16:rowId xmlns:a16="http://schemas.microsoft.com/office/drawing/2014/main" val="10002"/>
                  </a:ext>
                </a:extLst>
              </a:tr>
              <a:tr h="1329828">
                <a:tc>
                  <a:txBody>
                    <a:bodyPr/>
                    <a:lstStyle/>
                    <a:p>
                      <a:pPr algn="l">
                        <a:defRPr sz="1800">
                          <a:solidFill>
                            <a:srgbClr val="000000"/>
                          </a:solidFill>
                        </a:defRPr>
                      </a:pPr>
                      <a:r>
                        <a:rPr sz="3600">
                          <a:solidFill>
                            <a:srgbClr val="FFFFFF"/>
                          </a:solidFill>
                          <a:latin typeface="Helvetica Neue"/>
                          <a:ea typeface="Helvetica Neue"/>
                          <a:cs typeface="Helvetica Neue"/>
                          <a:sym typeface="Helvetica Neue"/>
                        </a:rPr>
                        <a:t>Gradient Descent 
(Mini-Batch size 200)</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259007.1</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0.9076</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0.9080</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extLst>
                  <a:ext uri="{0D108BD9-81ED-4DB2-BD59-A6C34878D82A}">
                    <a16:rowId xmlns:a16="http://schemas.microsoft.com/office/drawing/2014/main" val="10003"/>
                  </a:ext>
                </a:extLst>
              </a:tr>
              <a:tr h="1329828">
                <a:tc>
                  <a:txBody>
                    <a:bodyPr/>
                    <a:lstStyle/>
                    <a:p>
                      <a:pPr algn="l">
                        <a:defRPr sz="1800">
                          <a:solidFill>
                            <a:srgbClr val="000000"/>
                          </a:solidFill>
                        </a:defRPr>
                      </a:pPr>
                      <a:r>
                        <a:rPr sz="3600" b="1">
                          <a:solidFill>
                            <a:srgbClr val="FFFFFF"/>
                          </a:solidFill>
                          <a:latin typeface="Helvetica Neue"/>
                          <a:ea typeface="Helvetica Neue"/>
                          <a:cs typeface="Helvetica Neue"/>
                          <a:sym typeface="Helvetica Neue"/>
                        </a:rPr>
                        <a:t>Gradient Descent 
(Mini-Batch size 500)</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b="1">
                          <a:solidFill>
                            <a:srgbClr val="FFFFFF"/>
                          </a:solidFill>
                          <a:latin typeface="Helvetica Neue"/>
                          <a:ea typeface="Helvetica Neue"/>
                          <a:cs typeface="Helvetica Neue"/>
                          <a:sym typeface="Helvetica Neue"/>
                        </a:rPr>
                        <a:t>254657.8</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b="1">
                          <a:solidFill>
                            <a:srgbClr val="FFFFFF"/>
                          </a:solidFill>
                          <a:latin typeface="Helvetica Neue"/>
                          <a:ea typeface="Helvetica Neue"/>
                          <a:cs typeface="Helvetica Neue"/>
                          <a:sym typeface="Helvetica Neue"/>
                        </a:rPr>
                        <a:t>0.9092</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b="1">
                          <a:solidFill>
                            <a:srgbClr val="FFFFFF"/>
                          </a:solidFill>
                          <a:latin typeface="Helvetica Neue"/>
                          <a:ea typeface="Helvetica Neue"/>
                          <a:cs typeface="Helvetica Neue"/>
                          <a:sym typeface="Helvetica Neue"/>
                        </a:rPr>
                        <a:t>0.9101</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extLst>
                  <a:ext uri="{0D108BD9-81ED-4DB2-BD59-A6C34878D82A}">
                    <a16:rowId xmlns:a16="http://schemas.microsoft.com/office/drawing/2014/main" val="10004"/>
                  </a:ext>
                </a:extLst>
              </a:tr>
              <a:tr h="1329828">
                <a:tc>
                  <a:txBody>
                    <a:bodyPr/>
                    <a:lstStyle/>
                    <a:p>
                      <a:pPr algn="l">
                        <a:defRPr sz="1800">
                          <a:solidFill>
                            <a:srgbClr val="000000"/>
                          </a:solidFill>
                        </a:defRPr>
                      </a:pPr>
                      <a:r>
                        <a:rPr sz="3600">
                          <a:solidFill>
                            <a:srgbClr val="FFFFFF"/>
                          </a:solidFill>
                          <a:latin typeface="Helvetica Neue"/>
                          <a:ea typeface="Helvetica Neue"/>
                          <a:cs typeface="Helvetica Neue"/>
                          <a:sym typeface="Helvetica Neue"/>
                        </a:rPr>
                        <a:t>Gradient Descent 
(Mini-Batch size 600)</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257746.5</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0.9081</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0.9102</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extLst>
                  <a:ext uri="{0D108BD9-81ED-4DB2-BD59-A6C34878D82A}">
                    <a16:rowId xmlns:a16="http://schemas.microsoft.com/office/drawing/2014/main" val="10005"/>
                  </a:ext>
                </a:extLst>
              </a:tr>
              <a:tr h="1322881">
                <a:tc>
                  <a:txBody>
                    <a:bodyPr/>
                    <a:lstStyle/>
                    <a:p>
                      <a:pPr algn="l">
                        <a:defRPr sz="1800">
                          <a:solidFill>
                            <a:srgbClr val="000000"/>
                          </a:solidFill>
                        </a:defRPr>
                      </a:pPr>
                      <a:r>
                        <a:rPr sz="3600" dirty="0">
                          <a:solidFill>
                            <a:srgbClr val="FFFFFF"/>
                          </a:solidFill>
                          <a:latin typeface="Helvetica Neue"/>
                          <a:ea typeface="Helvetica Neue"/>
                          <a:cs typeface="Helvetica Neue"/>
                          <a:sym typeface="Helvetica Neue"/>
                        </a:rPr>
                        <a:t>Support Vector Machine </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287366.9</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a:solidFill>
                            <a:srgbClr val="FFFFFF"/>
                          </a:solidFill>
                          <a:latin typeface="Helvetica Neue"/>
                          <a:ea typeface="Helvetica Neue"/>
                          <a:cs typeface="Helvetica Neue"/>
                          <a:sym typeface="Helvetica Neue"/>
                        </a:rPr>
                        <a:t>0.8975</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dirty="0">
                          <a:solidFill>
                            <a:srgbClr val="FFFFFF"/>
                          </a:solidFill>
                          <a:latin typeface="Helvetica Neue"/>
                          <a:ea typeface="Helvetica Neue"/>
                          <a:cs typeface="Helvetica Neue"/>
                          <a:sym typeface="Helvetica Neue"/>
                        </a:rPr>
                        <a:t>0.9002</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extLst>
                  <a:ext uri="{0D108BD9-81ED-4DB2-BD59-A6C34878D82A}">
                    <a16:rowId xmlns:a16="http://schemas.microsoft.com/office/drawing/2014/main" val="10006"/>
                  </a:ext>
                </a:extLst>
              </a:tr>
            </a:tbl>
          </a:graphicData>
        </a:graphic>
      </p:graphicFrame>
      <p:sp>
        <p:nvSpPr>
          <p:cNvPr id="538" name="Rectangle: Rounded Corners 10"/>
          <p:cNvSpPr/>
          <p:nvPr/>
        </p:nvSpPr>
        <p:spPr>
          <a:xfrm>
            <a:off x="3227250" y="8433996"/>
            <a:ext cx="17562117" cy="1269403"/>
          </a:xfrm>
          <a:prstGeom prst="roundRect">
            <a:avLst>
              <a:gd name="adj" fmla="val 16667"/>
            </a:avLst>
          </a:prstGeom>
          <a:ln w="50800">
            <a:solidFill>
              <a:srgbClr val="D13F39"/>
            </a:solidFill>
            <a:miter/>
          </a:ln>
        </p:spPr>
        <p:txBody>
          <a:bodyPr tIns="91439" bIns="91439" anchor="ctr"/>
          <a:lstStyle/>
          <a:p>
            <a:pPr algn="ctr" defTabSz="1828800">
              <a:defRPr sz="3600">
                <a:latin typeface="Calibri"/>
                <a:ea typeface="Calibri"/>
                <a:cs typeface="Calibri"/>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Title 4"/>
          <p:cNvSpPr txBox="1">
            <a:spLocks noGrp="1"/>
          </p:cNvSpPr>
          <p:nvPr>
            <p:ph type="title"/>
          </p:nvPr>
        </p:nvSpPr>
        <p:spPr>
          <a:xfrm>
            <a:off x="1371600" y="527050"/>
            <a:ext cx="21031200" cy="2651126"/>
          </a:xfrm>
          <a:prstGeom prst="rect">
            <a:avLst/>
          </a:prstGeom>
        </p:spPr>
        <p:txBody>
          <a:bodyPr/>
          <a:lstStyle/>
          <a:p>
            <a:pPr>
              <a:defRPr sz="7000"/>
            </a:pPr>
            <a:r>
              <a:rPr dirty="0"/>
              <a:t>Net Sales Prediction </a:t>
            </a:r>
            <a:r>
              <a:rPr dirty="0">
                <a:solidFill>
                  <a:srgbClr val="D13E39"/>
                </a:solidFill>
              </a:rPr>
              <a:t>-</a:t>
            </a:r>
            <a:r>
              <a:rPr lang="en-US" dirty="0">
                <a:solidFill>
                  <a:srgbClr val="D13E39"/>
                </a:solidFill>
              </a:rPr>
              <a:t> Classification</a:t>
            </a:r>
            <a:endParaRPr dirty="0">
              <a:solidFill>
                <a:srgbClr val="D13E39"/>
              </a:solidFill>
            </a:endParaRPr>
          </a:p>
        </p:txBody>
      </p:sp>
      <p:pic>
        <p:nvPicPr>
          <p:cNvPr id="2" name="Picture 1">
            <a:extLst>
              <a:ext uri="{FF2B5EF4-FFF2-40B4-BE49-F238E27FC236}">
                <a16:creationId xmlns:a16="http://schemas.microsoft.com/office/drawing/2014/main" id="{D50CE1B0-F1E2-4B3C-A150-572CFDF164BD}"/>
              </a:ext>
            </a:extLst>
          </p:cNvPr>
          <p:cNvPicPr>
            <a:picLocks noChangeAspect="1"/>
          </p:cNvPicPr>
          <p:nvPr/>
        </p:nvPicPr>
        <p:blipFill>
          <a:blip r:embed="rId3"/>
          <a:stretch>
            <a:fillRect/>
          </a:stretch>
        </p:blipFill>
        <p:spPr>
          <a:xfrm>
            <a:off x="3282419" y="7466465"/>
            <a:ext cx="20345414" cy="5235743"/>
          </a:xfrm>
          <a:prstGeom prst="rect">
            <a:avLst/>
          </a:prstGeom>
        </p:spPr>
      </p:pic>
      <p:sp>
        <p:nvSpPr>
          <p:cNvPr id="6" name="Rectangle: Rounded Corners 10">
            <a:extLst>
              <a:ext uri="{FF2B5EF4-FFF2-40B4-BE49-F238E27FC236}">
                <a16:creationId xmlns:a16="http://schemas.microsoft.com/office/drawing/2014/main" id="{4BFC1FF3-645A-4E88-8A5F-7D6012B52B67}"/>
              </a:ext>
            </a:extLst>
          </p:cNvPr>
          <p:cNvSpPr/>
          <p:nvPr/>
        </p:nvSpPr>
        <p:spPr>
          <a:xfrm>
            <a:off x="20395096" y="7797504"/>
            <a:ext cx="3041374" cy="4725799"/>
          </a:xfrm>
          <a:prstGeom prst="roundRect">
            <a:avLst>
              <a:gd name="adj" fmla="val 16667"/>
            </a:avLst>
          </a:prstGeom>
          <a:ln w="50800">
            <a:solidFill>
              <a:srgbClr val="D13F39"/>
            </a:solidFill>
            <a:miter/>
          </a:ln>
        </p:spPr>
        <p:txBody>
          <a:bodyPr tIns="91439" bIns="91439" anchor="ctr"/>
          <a:lstStyle/>
          <a:p>
            <a:pPr algn="ctr" defTabSz="1828800">
              <a:defRPr sz="3600">
                <a:latin typeface="Calibri"/>
                <a:ea typeface="Calibri"/>
                <a:cs typeface="Calibri"/>
                <a:sym typeface="Calibri"/>
              </a:defRPr>
            </a:pPr>
            <a:endParaRPr/>
          </a:p>
        </p:txBody>
      </p:sp>
      <p:sp>
        <p:nvSpPr>
          <p:cNvPr id="7" name="TextBox 12">
            <a:extLst>
              <a:ext uri="{FF2B5EF4-FFF2-40B4-BE49-F238E27FC236}">
                <a16:creationId xmlns:a16="http://schemas.microsoft.com/office/drawing/2014/main" id="{DEABCEC0-23FE-42B2-B290-E9B74632A15F}"/>
              </a:ext>
            </a:extLst>
          </p:cNvPr>
          <p:cNvSpPr txBox="1"/>
          <p:nvPr/>
        </p:nvSpPr>
        <p:spPr>
          <a:xfrm>
            <a:off x="3005552" y="2935245"/>
            <a:ext cx="10772794" cy="3552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nchor="ctr">
            <a:spAutoFit/>
          </a:bodyPr>
          <a:lstStyle>
            <a:lvl1pPr algn="ctr">
              <a:lnSpc>
                <a:spcPct val="140000"/>
              </a:lnSpc>
            </a:lvl1pPr>
          </a:lstStyle>
          <a:p>
            <a:r>
              <a:rPr lang="en-US" dirty="0"/>
              <a:t>Add sales ranking class to the data </a:t>
            </a:r>
          </a:p>
          <a:p>
            <a:pPr marL="457200" indent="-457200" algn="l">
              <a:buFont typeface="Arial" panose="020B0604020202020204" pitchFamily="34" charset="0"/>
              <a:buChar char="•"/>
            </a:pPr>
            <a:r>
              <a:rPr lang="en-US" dirty="0" err="1"/>
              <a:t>Net_Sales</a:t>
            </a:r>
            <a:r>
              <a:rPr lang="en-US" dirty="0"/>
              <a:t> &lt; 40percentile : Bad</a:t>
            </a:r>
          </a:p>
          <a:p>
            <a:pPr marL="457200" indent="-457200" algn="l">
              <a:buFont typeface="Arial" panose="020B0604020202020204" pitchFamily="34" charset="0"/>
              <a:buChar char="•"/>
            </a:pPr>
            <a:r>
              <a:rPr lang="en-US" dirty="0" err="1"/>
              <a:t>Net_Sales</a:t>
            </a:r>
            <a:r>
              <a:rPr lang="en-US" dirty="0"/>
              <a:t> &lt; 60percentile : Average</a:t>
            </a:r>
          </a:p>
          <a:p>
            <a:pPr marL="457200" indent="-457200" algn="l">
              <a:buFont typeface="Arial" panose="020B0604020202020204" pitchFamily="34" charset="0"/>
              <a:buChar char="•"/>
            </a:pPr>
            <a:r>
              <a:rPr lang="en-US" dirty="0" err="1"/>
              <a:t>Net_Sales</a:t>
            </a:r>
            <a:r>
              <a:rPr lang="en-US" dirty="0"/>
              <a:t> &lt; 80percentile : Good</a:t>
            </a:r>
          </a:p>
          <a:p>
            <a:pPr marL="457200" indent="-457200" algn="l">
              <a:buFont typeface="Arial" panose="020B0604020202020204" pitchFamily="34" charset="0"/>
              <a:buChar char="•"/>
            </a:pPr>
            <a:r>
              <a:rPr lang="en-US" dirty="0" err="1"/>
              <a:t>Net_Sales</a:t>
            </a:r>
            <a:r>
              <a:rPr lang="en-US" dirty="0"/>
              <a:t> &gt; 80percentile : Excellent</a:t>
            </a:r>
          </a:p>
        </p:txBody>
      </p:sp>
    </p:spTree>
    <p:extLst>
      <p:ext uri="{BB962C8B-B14F-4D97-AF65-F5344CB8AC3E}">
        <p14:creationId xmlns:p14="http://schemas.microsoft.com/office/powerpoint/2010/main" val="40667009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42" name="Title 4"/>
          <p:cNvSpPr txBox="1">
            <a:spLocks noGrp="1"/>
          </p:cNvSpPr>
          <p:nvPr>
            <p:ph type="title"/>
          </p:nvPr>
        </p:nvSpPr>
        <p:spPr>
          <a:xfrm>
            <a:off x="1988820" y="839751"/>
            <a:ext cx="21031200" cy="2651127"/>
          </a:xfrm>
          <a:prstGeom prst="rect">
            <a:avLst/>
          </a:prstGeom>
        </p:spPr>
        <p:txBody>
          <a:bodyPr>
            <a:normAutofit/>
          </a:bodyPr>
          <a:lstStyle/>
          <a:p>
            <a:pPr>
              <a:defRPr sz="7000"/>
            </a:pPr>
            <a:r>
              <a:rPr dirty="0"/>
              <a:t>Net Sales Prediction </a:t>
            </a:r>
          </a:p>
          <a:p>
            <a:pPr>
              <a:defRPr sz="7000"/>
            </a:pPr>
            <a:r>
              <a:rPr dirty="0">
                <a:solidFill>
                  <a:srgbClr val="D13E39"/>
                </a:solidFill>
              </a:rPr>
              <a:t>- Logistic Regression                 - Random Forest.</a:t>
            </a:r>
          </a:p>
        </p:txBody>
      </p:sp>
      <p:pic>
        <p:nvPicPr>
          <p:cNvPr id="2" name="Picture 1">
            <a:extLst>
              <a:ext uri="{FF2B5EF4-FFF2-40B4-BE49-F238E27FC236}">
                <a16:creationId xmlns:a16="http://schemas.microsoft.com/office/drawing/2014/main" id="{D13C5369-71CE-47F0-8456-3DD90F532607}"/>
              </a:ext>
            </a:extLst>
          </p:cNvPr>
          <p:cNvPicPr>
            <a:picLocks noChangeAspect="1"/>
          </p:cNvPicPr>
          <p:nvPr/>
        </p:nvPicPr>
        <p:blipFill>
          <a:blip r:embed="rId3"/>
          <a:stretch>
            <a:fillRect/>
          </a:stretch>
        </p:blipFill>
        <p:spPr>
          <a:xfrm>
            <a:off x="2525180" y="3599550"/>
            <a:ext cx="9403584" cy="7555017"/>
          </a:xfrm>
          <a:prstGeom prst="rect">
            <a:avLst/>
          </a:prstGeom>
        </p:spPr>
      </p:pic>
      <p:sp>
        <p:nvSpPr>
          <p:cNvPr id="3" name="TextBox 2">
            <a:extLst>
              <a:ext uri="{FF2B5EF4-FFF2-40B4-BE49-F238E27FC236}">
                <a16:creationId xmlns:a16="http://schemas.microsoft.com/office/drawing/2014/main" id="{E9E3D725-A5A2-49C6-A1D7-23247246E899}"/>
              </a:ext>
            </a:extLst>
          </p:cNvPr>
          <p:cNvSpPr txBox="1"/>
          <p:nvPr/>
        </p:nvSpPr>
        <p:spPr>
          <a:xfrm>
            <a:off x="2525180" y="11567160"/>
            <a:ext cx="8908206"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dirty="0"/>
              <a:t>Accuracy 81% in train data and 79% in test data</a:t>
            </a:r>
          </a:p>
          <a:p>
            <a:r>
              <a:rPr lang="en-US" dirty="0">
                <a:sym typeface="Wingdings" panose="05000000000000000000" pitchFamily="2" charset="2"/>
              </a:rPr>
              <a:t>Model performs well</a:t>
            </a:r>
            <a:endParaRPr lang="en-US" dirty="0"/>
          </a:p>
        </p:txBody>
      </p:sp>
      <p:pic>
        <p:nvPicPr>
          <p:cNvPr id="4" name="Picture 3">
            <a:extLst>
              <a:ext uri="{FF2B5EF4-FFF2-40B4-BE49-F238E27FC236}">
                <a16:creationId xmlns:a16="http://schemas.microsoft.com/office/drawing/2014/main" id="{13EE24F8-09CA-4C90-8D75-0F3413B595F2}"/>
              </a:ext>
            </a:extLst>
          </p:cNvPr>
          <p:cNvPicPr>
            <a:picLocks noChangeAspect="1"/>
          </p:cNvPicPr>
          <p:nvPr/>
        </p:nvPicPr>
        <p:blipFill>
          <a:blip r:embed="rId4"/>
          <a:stretch>
            <a:fillRect/>
          </a:stretch>
        </p:blipFill>
        <p:spPr>
          <a:xfrm>
            <a:off x="13903248" y="3696618"/>
            <a:ext cx="9253382" cy="7457949"/>
          </a:xfrm>
          <a:prstGeom prst="rect">
            <a:avLst/>
          </a:prstGeom>
        </p:spPr>
      </p:pic>
      <p:sp>
        <p:nvSpPr>
          <p:cNvPr id="9" name="TextBox 8">
            <a:extLst>
              <a:ext uri="{FF2B5EF4-FFF2-40B4-BE49-F238E27FC236}">
                <a16:creationId xmlns:a16="http://schemas.microsoft.com/office/drawing/2014/main" id="{CE69B0D1-6477-409D-91C7-7827756B2FB0}"/>
              </a:ext>
            </a:extLst>
          </p:cNvPr>
          <p:cNvSpPr txBox="1"/>
          <p:nvPr/>
        </p:nvSpPr>
        <p:spPr>
          <a:xfrm>
            <a:off x="13903248" y="11567160"/>
            <a:ext cx="9135832"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dirty="0"/>
              <a:t>Accuracy 100% in train data and 88% in test data</a:t>
            </a:r>
          </a:p>
          <a:p>
            <a:r>
              <a:rPr lang="en-US" dirty="0">
                <a:sym typeface="Wingdings" panose="05000000000000000000" pitchFamily="2" charset="2"/>
              </a:rPr>
              <a:t> Overfitted and unstable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48" name="Title 4"/>
          <p:cNvSpPr txBox="1">
            <a:spLocks noGrp="1"/>
          </p:cNvSpPr>
          <p:nvPr>
            <p:ph type="title"/>
          </p:nvPr>
        </p:nvSpPr>
        <p:spPr>
          <a:xfrm>
            <a:off x="1676400" y="897365"/>
            <a:ext cx="21031200" cy="2651127"/>
          </a:xfrm>
          <a:prstGeom prst="rect">
            <a:avLst/>
          </a:prstGeom>
        </p:spPr>
        <p:txBody>
          <a:bodyPr>
            <a:normAutofit/>
          </a:bodyPr>
          <a:lstStyle/>
          <a:p>
            <a:pPr defTabSz="1755647">
              <a:defRPr sz="6719"/>
            </a:pPr>
            <a:r>
              <a:rPr dirty="0"/>
              <a:t>Net Sales Prediction </a:t>
            </a:r>
          </a:p>
          <a:p>
            <a:pPr defTabSz="1755647">
              <a:defRPr sz="6719"/>
            </a:pPr>
            <a:r>
              <a:rPr dirty="0">
                <a:solidFill>
                  <a:srgbClr val="D13E39"/>
                </a:solidFill>
              </a:rPr>
              <a:t>- AdaBoost                          - </a:t>
            </a:r>
            <a:r>
              <a:rPr lang="en-US" dirty="0">
                <a:solidFill>
                  <a:srgbClr val="D13E39"/>
                </a:solidFill>
              </a:rPr>
              <a:t>Gradient Boosting</a:t>
            </a:r>
            <a:endParaRPr dirty="0">
              <a:solidFill>
                <a:srgbClr val="D13E39"/>
              </a:solidFill>
            </a:endParaRPr>
          </a:p>
        </p:txBody>
      </p:sp>
      <p:pic>
        <p:nvPicPr>
          <p:cNvPr id="2" name="Picture 1">
            <a:extLst>
              <a:ext uri="{FF2B5EF4-FFF2-40B4-BE49-F238E27FC236}">
                <a16:creationId xmlns:a16="http://schemas.microsoft.com/office/drawing/2014/main" id="{FEA610E0-A571-4055-94D4-1C96AAA3FEF7}"/>
              </a:ext>
            </a:extLst>
          </p:cNvPr>
          <p:cNvPicPr>
            <a:picLocks noChangeAspect="1"/>
          </p:cNvPicPr>
          <p:nvPr/>
        </p:nvPicPr>
        <p:blipFill>
          <a:blip r:embed="rId3"/>
          <a:stretch>
            <a:fillRect/>
          </a:stretch>
        </p:blipFill>
        <p:spPr>
          <a:xfrm>
            <a:off x="1755853" y="3548491"/>
            <a:ext cx="8985393" cy="7889137"/>
          </a:xfrm>
          <a:prstGeom prst="rect">
            <a:avLst/>
          </a:prstGeom>
        </p:spPr>
      </p:pic>
      <p:sp>
        <p:nvSpPr>
          <p:cNvPr id="6" name="TextBox 5">
            <a:extLst>
              <a:ext uri="{FF2B5EF4-FFF2-40B4-BE49-F238E27FC236}">
                <a16:creationId xmlns:a16="http://schemas.microsoft.com/office/drawing/2014/main" id="{3FE62F92-1D6D-42AF-8612-D84864B5B86A}"/>
              </a:ext>
            </a:extLst>
          </p:cNvPr>
          <p:cNvSpPr txBox="1"/>
          <p:nvPr/>
        </p:nvSpPr>
        <p:spPr>
          <a:xfrm>
            <a:off x="1676400" y="11818620"/>
            <a:ext cx="8908206"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dirty="0"/>
              <a:t>Accuracy 70% in train data and 71% in test data</a:t>
            </a:r>
          </a:p>
          <a:p>
            <a:r>
              <a:rPr lang="en-US" dirty="0">
                <a:sym typeface="Wingdings" panose="05000000000000000000" pitchFamily="2" charset="2"/>
              </a:rPr>
              <a:t> Stable but low accuracy</a:t>
            </a:r>
            <a:endParaRPr lang="en-US" dirty="0"/>
          </a:p>
        </p:txBody>
      </p:sp>
      <p:pic>
        <p:nvPicPr>
          <p:cNvPr id="3" name="Picture 2">
            <a:extLst>
              <a:ext uri="{FF2B5EF4-FFF2-40B4-BE49-F238E27FC236}">
                <a16:creationId xmlns:a16="http://schemas.microsoft.com/office/drawing/2014/main" id="{04BFFD0A-B47D-4D53-ABD2-0861EA5C314B}"/>
              </a:ext>
            </a:extLst>
          </p:cNvPr>
          <p:cNvPicPr>
            <a:picLocks noChangeAspect="1"/>
          </p:cNvPicPr>
          <p:nvPr/>
        </p:nvPicPr>
        <p:blipFill>
          <a:blip r:embed="rId4"/>
          <a:stretch>
            <a:fillRect/>
          </a:stretch>
        </p:blipFill>
        <p:spPr>
          <a:xfrm>
            <a:off x="13306986" y="3548491"/>
            <a:ext cx="8615753" cy="7865720"/>
          </a:xfrm>
          <a:prstGeom prst="rect">
            <a:avLst/>
          </a:prstGeom>
        </p:spPr>
      </p:pic>
      <p:sp>
        <p:nvSpPr>
          <p:cNvPr id="8" name="TextBox 7">
            <a:extLst>
              <a:ext uri="{FF2B5EF4-FFF2-40B4-BE49-F238E27FC236}">
                <a16:creationId xmlns:a16="http://schemas.microsoft.com/office/drawing/2014/main" id="{BA0C202C-3086-45C8-804F-2DAE4493299E}"/>
              </a:ext>
            </a:extLst>
          </p:cNvPr>
          <p:cNvSpPr txBox="1"/>
          <p:nvPr/>
        </p:nvSpPr>
        <p:spPr>
          <a:xfrm>
            <a:off x="13014533" y="11772900"/>
            <a:ext cx="8908206"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dirty="0"/>
              <a:t>Accuracy 70% in train data and 71% in test data</a:t>
            </a:r>
          </a:p>
          <a:p>
            <a:r>
              <a:rPr lang="en-US" dirty="0">
                <a:sym typeface="Wingdings" panose="05000000000000000000" pitchFamily="2" charset="2"/>
              </a:rPr>
              <a:t> Stable but low accuracy</a:t>
            </a:r>
            <a:endParaRPr lang="en-US"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4" name="Title 4"/>
          <p:cNvSpPr txBox="1">
            <a:spLocks noGrp="1"/>
          </p:cNvSpPr>
          <p:nvPr>
            <p:ph type="title"/>
          </p:nvPr>
        </p:nvSpPr>
        <p:spPr>
          <a:xfrm>
            <a:off x="958629" y="457542"/>
            <a:ext cx="23090091" cy="2651127"/>
          </a:xfrm>
          <a:prstGeom prst="rect">
            <a:avLst/>
          </a:prstGeom>
        </p:spPr>
        <p:txBody>
          <a:bodyPr>
            <a:noAutofit/>
          </a:bodyPr>
          <a:lstStyle/>
          <a:p>
            <a:pPr defTabSz="1499616">
              <a:defRPr sz="5740"/>
            </a:pPr>
            <a:r>
              <a:rPr sz="6600" dirty="0"/>
              <a:t>Net Sales Prediction </a:t>
            </a:r>
          </a:p>
          <a:p>
            <a:pPr defTabSz="1499616">
              <a:defRPr sz="5740"/>
            </a:pPr>
            <a:r>
              <a:rPr lang="en-US" sz="6600" dirty="0">
                <a:solidFill>
                  <a:srgbClr val="D13E39"/>
                </a:solidFill>
              </a:rPr>
              <a:t>       </a:t>
            </a:r>
            <a:r>
              <a:rPr sz="6600" dirty="0">
                <a:solidFill>
                  <a:srgbClr val="D13E39"/>
                </a:solidFill>
              </a:rPr>
              <a:t>- </a:t>
            </a:r>
            <a:r>
              <a:rPr lang="en-US" sz="6600" dirty="0">
                <a:solidFill>
                  <a:srgbClr val="D13E39"/>
                </a:solidFill>
              </a:rPr>
              <a:t>Linear SVM                     </a:t>
            </a:r>
            <a:r>
              <a:rPr sz="6600" dirty="0">
                <a:solidFill>
                  <a:srgbClr val="D13E39"/>
                </a:solidFill>
              </a:rPr>
              <a:t>- </a:t>
            </a:r>
            <a:r>
              <a:rPr lang="en-US" sz="6600" dirty="0">
                <a:solidFill>
                  <a:srgbClr val="D13E39"/>
                </a:solidFill>
              </a:rPr>
              <a:t>Linear</a:t>
            </a:r>
            <a:r>
              <a:rPr sz="6600" dirty="0">
                <a:solidFill>
                  <a:srgbClr val="D13E39"/>
                </a:solidFill>
              </a:rPr>
              <a:t> SVM + Grid Search                  </a:t>
            </a:r>
          </a:p>
        </p:txBody>
      </p:sp>
      <p:pic>
        <p:nvPicPr>
          <p:cNvPr id="2" name="Picture 1">
            <a:extLst>
              <a:ext uri="{FF2B5EF4-FFF2-40B4-BE49-F238E27FC236}">
                <a16:creationId xmlns:a16="http://schemas.microsoft.com/office/drawing/2014/main" id="{DB85CB5B-1D7E-47BC-946B-47F3A58E73B9}"/>
              </a:ext>
            </a:extLst>
          </p:cNvPr>
          <p:cNvPicPr>
            <a:picLocks noChangeAspect="1"/>
          </p:cNvPicPr>
          <p:nvPr/>
        </p:nvPicPr>
        <p:blipFill>
          <a:blip r:embed="rId3"/>
          <a:stretch>
            <a:fillRect/>
          </a:stretch>
        </p:blipFill>
        <p:spPr>
          <a:xfrm>
            <a:off x="2417030" y="3474429"/>
            <a:ext cx="9533171" cy="7749831"/>
          </a:xfrm>
          <a:prstGeom prst="rect">
            <a:avLst/>
          </a:prstGeom>
        </p:spPr>
      </p:pic>
      <p:pic>
        <p:nvPicPr>
          <p:cNvPr id="3" name="Picture 2">
            <a:extLst>
              <a:ext uri="{FF2B5EF4-FFF2-40B4-BE49-F238E27FC236}">
                <a16:creationId xmlns:a16="http://schemas.microsoft.com/office/drawing/2014/main" id="{5E1CDF2D-0A32-4337-9D44-4E1119D45D76}"/>
              </a:ext>
            </a:extLst>
          </p:cNvPr>
          <p:cNvPicPr>
            <a:picLocks noChangeAspect="1"/>
          </p:cNvPicPr>
          <p:nvPr/>
        </p:nvPicPr>
        <p:blipFill>
          <a:blip r:embed="rId4"/>
          <a:stretch>
            <a:fillRect/>
          </a:stretch>
        </p:blipFill>
        <p:spPr>
          <a:xfrm>
            <a:off x="13771171" y="3474429"/>
            <a:ext cx="9973504" cy="7749831"/>
          </a:xfrm>
          <a:prstGeom prst="rect">
            <a:avLst/>
          </a:prstGeom>
        </p:spPr>
      </p:pic>
      <p:sp>
        <p:nvSpPr>
          <p:cNvPr id="7" name="TextBox 6">
            <a:extLst>
              <a:ext uri="{FF2B5EF4-FFF2-40B4-BE49-F238E27FC236}">
                <a16:creationId xmlns:a16="http://schemas.microsoft.com/office/drawing/2014/main" id="{99F7E7E1-19ED-435E-9927-0FCC8199A6AE}"/>
              </a:ext>
            </a:extLst>
          </p:cNvPr>
          <p:cNvSpPr txBox="1"/>
          <p:nvPr/>
        </p:nvSpPr>
        <p:spPr>
          <a:xfrm>
            <a:off x="1676400" y="11818620"/>
            <a:ext cx="8908206"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dirty="0"/>
              <a:t>Accuracy 80% in train data and 78% in test data</a:t>
            </a:r>
          </a:p>
          <a:p>
            <a:r>
              <a:rPr lang="en-US" dirty="0">
                <a:sym typeface="Wingdings" panose="05000000000000000000" pitchFamily="2" charset="2"/>
              </a:rPr>
              <a:t> Performs well</a:t>
            </a:r>
            <a:endParaRPr lang="en-US" dirty="0"/>
          </a:p>
        </p:txBody>
      </p:sp>
      <p:sp>
        <p:nvSpPr>
          <p:cNvPr id="8" name="TextBox 7">
            <a:extLst>
              <a:ext uri="{FF2B5EF4-FFF2-40B4-BE49-F238E27FC236}">
                <a16:creationId xmlns:a16="http://schemas.microsoft.com/office/drawing/2014/main" id="{FCC40C1D-DD40-45FE-80E2-FB6A3ACB129A}"/>
              </a:ext>
            </a:extLst>
          </p:cNvPr>
          <p:cNvSpPr txBox="1"/>
          <p:nvPr/>
        </p:nvSpPr>
        <p:spPr>
          <a:xfrm>
            <a:off x="13771171" y="11818619"/>
            <a:ext cx="8908206"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dirty="0"/>
              <a:t>Accuracy 87% in train data and 89% in test data</a:t>
            </a:r>
          </a:p>
          <a:p>
            <a:r>
              <a:rPr lang="en-US" dirty="0">
                <a:sym typeface="Wingdings" panose="05000000000000000000" pitchFamily="2" charset="2"/>
              </a:rPr>
              <a:t>stable and performs very well</a:t>
            </a:r>
            <a:endParaRPr lang="en-US" dirty="0"/>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60" name="Title 4"/>
          <p:cNvSpPr txBox="1">
            <a:spLocks noGrp="1"/>
          </p:cNvSpPr>
          <p:nvPr>
            <p:ph type="title"/>
          </p:nvPr>
        </p:nvSpPr>
        <p:spPr>
          <a:xfrm>
            <a:off x="1348740" y="199952"/>
            <a:ext cx="21031200" cy="2651127"/>
          </a:xfrm>
          <a:prstGeom prst="rect">
            <a:avLst/>
          </a:prstGeom>
        </p:spPr>
        <p:txBody>
          <a:bodyPr/>
          <a:lstStyle/>
          <a:p>
            <a:pPr>
              <a:defRPr sz="7000"/>
            </a:pPr>
            <a:r>
              <a:rPr dirty="0"/>
              <a:t>Comparison of </a:t>
            </a:r>
            <a:r>
              <a:rPr dirty="0">
                <a:solidFill>
                  <a:srgbClr val="D13E39"/>
                </a:solidFill>
              </a:rPr>
              <a:t>Classification Models.</a:t>
            </a:r>
          </a:p>
        </p:txBody>
      </p:sp>
      <p:graphicFrame>
        <p:nvGraphicFramePr>
          <p:cNvPr id="561" name="Table 4"/>
          <p:cNvGraphicFramePr/>
          <p:nvPr>
            <p:extLst>
              <p:ext uri="{D42A27DB-BD31-4B8C-83A1-F6EECF244321}">
                <p14:modId xmlns:p14="http://schemas.microsoft.com/office/powerpoint/2010/main" val="2610989495"/>
              </p:ext>
            </p:extLst>
          </p:nvPr>
        </p:nvGraphicFramePr>
        <p:xfrm>
          <a:off x="3452770" y="2708432"/>
          <a:ext cx="18262604" cy="10615112"/>
        </p:xfrm>
        <a:graphic>
          <a:graphicData uri="http://schemas.openxmlformats.org/drawingml/2006/table">
            <a:tbl>
              <a:tblPr firstRow="1" bandRow="1">
                <a:tableStyleId>{4C3C2611-4C71-4FC5-86AE-919BDF0F9419}</a:tableStyleId>
              </a:tblPr>
              <a:tblGrid>
                <a:gridCol w="9131302">
                  <a:extLst>
                    <a:ext uri="{9D8B030D-6E8A-4147-A177-3AD203B41FA5}">
                      <a16:colId xmlns:a16="http://schemas.microsoft.com/office/drawing/2014/main" val="20000"/>
                    </a:ext>
                  </a:extLst>
                </a:gridCol>
                <a:gridCol w="4565651">
                  <a:extLst>
                    <a:ext uri="{9D8B030D-6E8A-4147-A177-3AD203B41FA5}">
                      <a16:colId xmlns:a16="http://schemas.microsoft.com/office/drawing/2014/main" val="20001"/>
                    </a:ext>
                  </a:extLst>
                </a:gridCol>
                <a:gridCol w="4565651">
                  <a:extLst>
                    <a:ext uri="{9D8B030D-6E8A-4147-A177-3AD203B41FA5}">
                      <a16:colId xmlns:a16="http://schemas.microsoft.com/office/drawing/2014/main" val="74231980"/>
                    </a:ext>
                  </a:extLst>
                </a:gridCol>
              </a:tblGrid>
              <a:tr h="0">
                <a:tc>
                  <a:txBody>
                    <a:bodyPr/>
                    <a:lstStyle/>
                    <a:p>
                      <a:pPr algn="l">
                        <a:defRPr sz="1800" b="0">
                          <a:solidFill>
                            <a:srgbClr val="000000"/>
                          </a:solidFill>
                        </a:defRPr>
                      </a:pPr>
                      <a:r>
                        <a:rPr sz="3600" b="1" dirty="0">
                          <a:solidFill>
                            <a:srgbClr val="FFFFFF"/>
                          </a:solidFill>
                          <a:latin typeface="Helvetica Neue"/>
                          <a:ea typeface="Helvetica Neue"/>
                          <a:cs typeface="Helvetica Neue"/>
                          <a:sym typeface="Helvetica Neue"/>
                        </a:rPr>
                        <a:t>Model</a:t>
                      </a:r>
                    </a:p>
                  </a:txBody>
                  <a:tcPr marL="45720" marR="45720" horzOverflow="overflow">
                    <a:lnL w="25400">
                      <a:solidFill>
                        <a:srgbClr val="FFFFFF"/>
                      </a:solidFill>
                    </a:lnL>
                    <a:lnR w="25400">
                      <a:solidFill>
                        <a:srgbClr val="FFFFFF"/>
                      </a:solidFill>
                    </a:lnR>
                    <a:lnT w="25400">
                      <a:solidFill>
                        <a:srgbClr val="FFFFFF"/>
                      </a:solidFill>
                    </a:lnT>
                    <a:lnB w="76200">
                      <a:solidFill>
                        <a:srgbClr val="FFFFFF"/>
                      </a:solidFill>
                    </a:lnB>
                    <a:solidFill>
                      <a:srgbClr val="D03E38"/>
                    </a:solidFill>
                  </a:tcPr>
                </a:tc>
                <a:tc>
                  <a:txBody>
                    <a:bodyPr/>
                    <a:lstStyle/>
                    <a:p>
                      <a:pPr>
                        <a:defRPr sz="1800" b="0">
                          <a:solidFill>
                            <a:srgbClr val="000000"/>
                          </a:solidFill>
                        </a:defRPr>
                      </a:pPr>
                      <a:r>
                        <a:rPr sz="3600" b="1" dirty="0">
                          <a:solidFill>
                            <a:srgbClr val="FFFFFF"/>
                          </a:solidFill>
                          <a:latin typeface="Helvetica Neue"/>
                          <a:ea typeface="Helvetica Neue"/>
                          <a:cs typeface="Helvetica Neue"/>
                          <a:sym typeface="Helvetica Neue"/>
                        </a:rPr>
                        <a:t>Accuracy </a:t>
                      </a:r>
                      <a:r>
                        <a:rPr lang="en-US" sz="3600" b="1" dirty="0">
                          <a:solidFill>
                            <a:srgbClr val="FFFFFF"/>
                          </a:solidFill>
                          <a:latin typeface="Helvetica Neue"/>
                          <a:ea typeface="Helvetica Neue"/>
                          <a:cs typeface="Helvetica Neue"/>
                          <a:sym typeface="Helvetica Neue"/>
                        </a:rPr>
                        <a:t> in Train </a:t>
                      </a:r>
                      <a:r>
                        <a:rPr sz="3600" b="1" dirty="0">
                          <a:solidFill>
                            <a:srgbClr val="FFFFFF"/>
                          </a:solidFill>
                          <a:latin typeface="Helvetica Neue"/>
                          <a:ea typeface="Helvetica Neue"/>
                          <a:cs typeface="Helvetica Neue"/>
                          <a:sym typeface="Helvetica Neue"/>
                        </a:rPr>
                        <a:t>(%)</a:t>
                      </a:r>
                    </a:p>
                  </a:txBody>
                  <a:tcPr marL="45720" marR="45720" horzOverflow="overflow">
                    <a:lnL w="25400">
                      <a:solidFill>
                        <a:srgbClr val="FFFFFF"/>
                      </a:solidFill>
                    </a:lnL>
                    <a:lnR w="25400" cap="flat" cmpd="sng" algn="ctr">
                      <a:solidFill>
                        <a:srgbClr val="FFFFFF"/>
                      </a:solidFill>
                      <a:prstDash val="solid"/>
                      <a:round/>
                      <a:headEnd type="none" w="med" len="med"/>
                      <a:tailEnd type="none" w="med" len="med"/>
                    </a:lnR>
                    <a:lnT w="25400">
                      <a:solidFill>
                        <a:srgbClr val="FFFFFF"/>
                      </a:solidFill>
                    </a:lnT>
                    <a:lnB w="76200">
                      <a:solidFill>
                        <a:srgbClr val="FFFFFF"/>
                      </a:solidFill>
                    </a:lnB>
                    <a:solidFill>
                      <a:srgbClr val="D03E38"/>
                    </a:solidFill>
                  </a:tcPr>
                </a:tc>
                <a:tc>
                  <a:txBody>
                    <a:bodyPr/>
                    <a:lstStyle/>
                    <a:p>
                      <a:pPr marL="0" marR="0" lvl="0" indent="0" algn="ctr" defTabSz="1828800" eaLnBrk="1" fontAlgn="auto" latinLnBrk="0" hangingPunct="1">
                        <a:lnSpc>
                          <a:spcPct val="100000"/>
                        </a:lnSpc>
                        <a:spcBef>
                          <a:spcPts val="0"/>
                        </a:spcBef>
                        <a:spcAft>
                          <a:spcPts val="0"/>
                        </a:spcAft>
                        <a:buClrTx/>
                        <a:buSzTx/>
                        <a:buFontTx/>
                        <a:buNone/>
                        <a:tabLst/>
                        <a:defRPr sz="1800" b="0">
                          <a:solidFill>
                            <a:srgbClr val="000000"/>
                          </a:solidFill>
                        </a:defRPr>
                      </a:pPr>
                      <a:r>
                        <a:rPr lang="en-US" sz="3600" b="1" dirty="0">
                          <a:solidFill>
                            <a:srgbClr val="FFFFFF"/>
                          </a:solidFill>
                          <a:latin typeface="Helvetica Neue"/>
                          <a:ea typeface="Helvetica Neue"/>
                          <a:cs typeface="Helvetica Neue"/>
                          <a:sym typeface="Helvetica Neue"/>
                        </a:rPr>
                        <a:t>Accuracy  in Test (%)</a:t>
                      </a:r>
                      <a:endParaRPr sz="3600" b="1"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a:solidFill>
                        <a:srgbClr val="FFFFFF"/>
                      </a:solidFill>
                    </a:lnR>
                    <a:lnT w="25400" cap="flat" cmpd="sng" algn="ctr">
                      <a:solidFill>
                        <a:srgbClr val="FFFFFF"/>
                      </a:solidFill>
                      <a:prstDash val="solid"/>
                      <a:round/>
                      <a:headEnd type="none" w="med" len="med"/>
                      <a:tailEnd type="none" w="med" len="med"/>
                    </a:lnT>
                    <a:lnB w="76200" cap="flat" cmpd="sng" algn="ctr">
                      <a:solidFill>
                        <a:srgbClr val="FFFFFF"/>
                      </a:solidFill>
                      <a:prstDash val="solid"/>
                      <a:round/>
                      <a:headEnd type="none" w="med" len="med"/>
                      <a:tailEnd type="none" w="med" len="med"/>
                    </a:lnB>
                    <a:solidFill>
                      <a:srgbClr val="D03E38"/>
                    </a:solidFill>
                  </a:tcPr>
                </a:tc>
                <a:extLst>
                  <a:ext uri="{0D108BD9-81ED-4DB2-BD59-A6C34878D82A}">
                    <a16:rowId xmlns:a16="http://schemas.microsoft.com/office/drawing/2014/main" val="10000"/>
                  </a:ext>
                </a:extLst>
              </a:tr>
              <a:tr h="1026180">
                <a:tc>
                  <a:txBody>
                    <a:bodyPr/>
                    <a:lstStyle/>
                    <a:p>
                      <a:pPr algn="l">
                        <a:defRPr sz="1800">
                          <a:solidFill>
                            <a:srgbClr val="000000"/>
                          </a:solidFill>
                        </a:defRPr>
                      </a:pPr>
                      <a:r>
                        <a:rPr sz="3600" dirty="0">
                          <a:solidFill>
                            <a:srgbClr val="FFFFFF"/>
                          </a:solidFill>
                          <a:latin typeface="Helvetica Neue"/>
                          <a:ea typeface="Helvetica Neue"/>
                          <a:cs typeface="Helvetica Neue"/>
                          <a:sym typeface="Helvetica Neue"/>
                        </a:rPr>
                        <a:t>Logistic Regression</a:t>
                      </a:r>
                    </a:p>
                  </a:txBody>
                  <a:tcPr marL="45720" marR="45720" horzOverflow="overflow">
                    <a:lnL w="25400">
                      <a:solidFill>
                        <a:srgbClr val="FFFFFF"/>
                      </a:solidFill>
                    </a:lnL>
                    <a:lnR w="25400">
                      <a:solidFill>
                        <a:srgbClr val="FFFFFF"/>
                      </a:solidFill>
                    </a:lnR>
                    <a:lnT w="762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dirty="0">
                          <a:solidFill>
                            <a:srgbClr val="FFFFFF"/>
                          </a:solidFill>
                          <a:latin typeface="Helvetica Neue"/>
                          <a:ea typeface="Helvetica Neue"/>
                          <a:cs typeface="Helvetica Neue"/>
                          <a:sym typeface="Helvetica Neue"/>
                        </a:rPr>
                        <a:t> </a:t>
                      </a:r>
                      <a:r>
                        <a:rPr lang="en-US" sz="3600" dirty="0">
                          <a:solidFill>
                            <a:srgbClr val="FFFFFF"/>
                          </a:solidFill>
                          <a:latin typeface="Helvetica Neue"/>
                          <a:ea typeface="Helvetica Neue"/>
                          <a:cs typeface="Helvetica Neue"/>
                          <a:sym typeface="Helvetica Neue"/>
                        </a:rPr>
                        <a:t>81</a:t>
                      </a:r>
                      <a:endParaRPr sz="3600" dirty="0">
                        <a:solidFill>
                          <a:srgbClr val="FFFFFF"/>
                        </a:solidFill>
                        <a:latin typeface="Helvetica Neue"/>
                        <a:ea typeface="Helvetica Neue"/>
                        <a:cs typeface="Helvetica Neue"/>
                        <a:sym typeface="Helvetica Neue"/>
                      </a:endParaRPr>
                    </a:p>
                  </a:txBody>
                  <a:tcPr marL="45720" marR="45720" horzOverflow="overflow">
                    <a:lnL w="25400">
                      <a:solidFill>
                        <a:srgbClr val="FFFFFF"/>
                      </a:solidFill>
                    </a:lnL>
                    <a:lnR w="25400" cap="flat" cmpd="sng" algn="ctr">
                      <a:solidFill>
                        <a:srgbClr val="FFFFFF"/>
                      </a:solidFill>
                      <a:prstDash val="solid"/>
                      <a:round/>
                      <a:headEnd type="none" w="med" len="med"/>
                      <a:tailEnd type="none" w="med" len="med"/>
                    </a:lnR>
                    <a:lnT w="76200">
                      <a:solidFill>
                        <a:srgbClr val="FFFFFF"/>
                      </a:solidFill>
                    </a:lnT>
                    <a:lnB w="25400">
                      <a:solidFill>
                        <a:srgbClr val="FFFFFF"/>
                      </a:solidFill>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79</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a:solidFill>
                        <a:srgbClr val="FFFFFF"/>
                      </a:solidFill>
                    </a:lnR>
                    <a:lnT w="762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1"/>
                  </a:ext>
                </a:extLst>
              </a:tr>
              <a:tr h="991378">
                <a:tc>
                  <a:txBody>
                    <a:bodyPr/>
                    <a:lstStyle/>
                    <a:p>
                      <a:pPr algn="l">
                        <a:defRPr sz="1800">
                          <a:solidFill>
                            <a:srgbClr val="000000"/>
                          </a:solidFill>
                        </a:defRPr>
                      </a:pPr>
                      <a:r>
                        <a:rPr sz="3600">
                          <a:solidFill>
                            <a:srgbClr val="FFFFFF"/>
                          </a:solidFill>
                          <a:latin typeface="Helvetica Neue"/>
                          <a:ea typeface="Helvetica Neue"/>
                          <a:cs typeface="Helvetica Neue"/>
                          <a:sym typeface="Helvetica Neue"/>
                        </a:rPr>
                        <a:t>Random Forest</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100</a:t>
                      </a:r>
                      <a:endParaRPr sz="3600" dirty="0">
                        <a:solidFill>
                          <a:srgbClr val="FFFFFF"/>
                        </a:solidFill>
                        <a:latin typeface="Helvetica Neue"/>
                        <a:ea typeface="Helvetica Neue"/>
                        <a:cs typeface="Helvetica Neue"/>
                        <a:sym typeface="Helvetica Neue"/>
                      </a:endParaRPr>
                    </a:p>
                  </a:txBody>
                  <a:tcPr marL="45720" marR="45720" horzOverflow="overflow">
                    <a:lnL w="25400">
                      <a:solidFill>
                        <a:srgbClr val="FFFFFF"/>
                      </a:solidFill>
                    </a:lnL>
                    <a:lnR w="25400" cap="flat" cmpd="sng" algn="ctr">
                      <a:solidFill>
                        <a:srgbClr val="FFFFFF"/>
                      </a:solidFill>
                      <a:prstDash val="solid"/>
                      <a:round/>
                      <a:headEnd type="none" w="med" len="med"/>
                      <a:tailEnd type="none" w="med" len="med"/>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88</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a:solidFill>
                        <a:srgbClr val="FFFFFF"/>
                      </a:solid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2"/>
                  </a:ext>
                </a:extLst>
              </a:tr>
              <a:tr h="1003218">
                <a:tc>
                  <a:txBody>
                    <a:bodyPr/>
                    <a:lstStyle/>
                    <a:p>
                      <a:pPr algn="l">
                        <a:defRPr sz="1800">
                          <a:solidFill>
                            <a:srgbClr val="000000"/>
                          </a:solidFill>
                        </a:defRPr>
                      </a:pPr>
                      <a:r>
                        <a:rPr sz="3600" dirty="0">
                          <a:solidFill>
                            <a:srgbClr val="FFFFFF"/>
                          </a:solidFill>
                          <a:latin typeface="Helvetica Neue"/>
                          <a:ea typeface="Helvetica Neue"/>
                          <a:cs typeface="Helvetica Neue"/>
                          <a:sym typeface="Helvetica Neue"/>
                        </a:rPr>
                        <a:t>AdaBoost</a:t>
                      </a:r>
                    </a:p>
                  </a:txBody>
                  <a:tcPr marL="45720" marR="45720" horzOverflow="overflow">
                    <a:lnL w="25400">
                      <a:solidFill>
                        <a:srgbClr val="FFFFFF"/>
                      </a:solidFill>
                    </a:lnL>
                    <a:lnR w="25400">
                      <a:solidFill>
                        <a:srgbClr val="FFFFFF"/>
                      </a:solidFill>
                    </a:lnR>
                    <a:lnT w="25400">
                      <a:solidFill>
                        <a:srgbClr val="FFFFFF"/>
                      </a:solidFill>
                    </a:lnT>
                    <a:lnB w="25400" cap="flat" cmpd="sng" algn="ctr">
                      <a:solidFill>
                        <a:srgbClr val="FFFFFF"/>
                      </a:solidFill>
                      <a:prstDash val="solid"/>
                      <a:round/>
                      <a:headEnd type="none" w="med" len="med"/>
                      <a:tailEnd type="none" w="med" len="med"/>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70</a:t>
                      </a:r>
                      <a:endParaRPr sz="3600" dirty="0">
                        <a:solidFill>
                          <a:srgbClr val="FFFFFF"/>
                        </a:solidFill>
                        <a:latin typeface="Helvetica Neue"/>
                        <a:ea typeface="Helvetica Neue"/>
                        <a:cs typeface="Helvetica Neue"/>
                        <a:sym typeface="Helvetica Neue"/>
                      </a:endParaRPr>
                    </a:p>
                  </a:txBody>
                  <a:tcPr marL="45720" marR="45720" horzOverflow="overflow">
                    <a:lnL w="25400">
                      <a:solidFill>
                        <a:srgbClr val="FFFFFF"/>
                      </a:solidFill>
                    </a:lnL>
                    <a:lnR w="25400" cap="flat" cmpd="sng" algn="ctr">
                      <a:solidFill>
                        <a:srgbClr val="FFFFFF"/>
                      </a:solidFill>
                      <a:prstDash val="solid"/>
                      <a:round/>
                      <a:headEnd type="none" w="med" len="med"/>
                      <a:tailEnd type="none" w="med" len="med"/>
                    </a:lnR>
                    <a:lnT w="25400">
                      <a:solidFill>
                        <a:srgbClr val="FFFFFF"/>
                      </a:solidFill>
                    </a:lnT>
                    <a:lnB w="25400" cap="flat" cmpd="sng" algn="ctr">
                      <a:solidFill>
                        <a:srgbClr val="FFFFFF"/>
                      </a:solidFill>
                      <a:prstDash val="solid"/>
                      <a:round/>
                      <a:headEnd type="none" w="med" len="med"/>
                      <a:tailEnd type="none" w="med" len="med"/>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71</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a:solidFill>
                        <a:srgbClr val="FFFFFF"/>
                      </a:solid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3"/>
                  </a:ext>
                </a:extLst>
              </a:tr>
              <a:tr h="953348">
                <a:tc>
                  <a:txBody>
                    <a:bodyPr/>
                    <a:lstStyle/>
                    <a:p>
                      <a:pPr algn="l">
                        <a:defRPr sz="1800">
                          <a:solidFill>
                            <a:srgbClr val="000000"/>
                          </a:solidFill>
                        </a:defRPr>
                      </a:pPr>
                      <a:r>
                        <a:rPr lang="en-US" sz="3600" dirty="0">
                          <a:solidFill>
                            <a:srgbClr val="FFFFFF"/>
                          </a:solidFill>
                          <a:latin typeface="Helvetica Neue"/>
                          <a:ea typeface="Helvetica Neue"/>
                          <a:cs typeface="Helvetica Neue"/>
                          <a:sym typeface="Helvetica Neue"/>
                        </a:rPr>
                        <a:t>Gradient Boosting</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70</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71</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3171868688"/>
                  </a:ext>
                </a:extLst>
              </a:tr>
              <a:tr h="945248">
                <a:tc>
                  <a:txBody>
                    <a:bodyPr/>
                    <a:lstStyle/>
                    <a:p>
                      <a:pPr algn="l">
                        <a:defRPr sz="1800">
                          <a:solidFill>
                            <a:srgbClr val="000000"/>
                          </a:solidFill>
                        </a:defRPr>
                      </a:pPr>
                      <a:r>
                        <a:rPr lang="en-US" sz="3600" dirty="0" err="1">
                          <a:solidFill>
                            <a:srgbClr val="FFFFFF"/>
                          </a:solidFill>
                          <a:latin typeface="Helvetica Neue"/>
                          <a:ea typeface="Helvetica Neue"/>
                          <a:cs typeface="Helvetica Neue"/>
                          <a:sym typeface="Helvetica Neue"/>
                        </a:rPr>
                        <a:t>XGBoosting</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70</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88</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4238593674"/>
                  </a:ext>
                </a:extLst>
              </a:tr>
              <a:tr h="1095255">
                <a:tc>
                  <a:txBody>
                    <a:bodyPr/>
                    <a:lstStyle/>
                    <a:p>
                      <a:pPr marL="0" marR="0" lvl="0" indent="0" algn="l" defTabSz="1828800" eaLnBrk="1" fontAlgn="auto" latinLnBrk="0" hangingPunct="1">
                        <a:lnSpc>
                          <a:spcPct val="100000"/>
                        </a:lnSpc>
                        <a:spcBef>
                          <a:spcPts val="0"/>
                        </a:spcBef>
                        <a:spcAft>
                          <a:spcPts val="0"/>
                        </a:spcAft>
                        <a:buClrTx/>
                        <a:buSzTx/>
                        <a:buFontTx/>
                        <a:buNone/>
                        <a:tabLst/>
                        <a:defRPr sz="1800">
                          <a:solidFill>
                            <a:srgbClr val="000000"/>
                          </a:solidFill>
                        </a:defRPr>
                      </a:pPr>
                      <a:r>
                        <a:rPr lang="en-US" sz="3600" b="0" i="0" u="none" strike="noStrike" cap="none" spc="0" baseline="0" dirty="0" err="1">
                          <a:solidFill>
                            <a:srgbClr val="FFFFFF"/>
                          </a:solidFill>
                          <a:effectLst/>
                          <a:uFillTx/>
                          <a:latin typeface="+mj-lt"/>
                          <a:ea typeface="+mn-ea"/>
                          <a:cs typeface="+mn-cs"/>
                          <a:sym typeface="Helvetica"/>
                        </a:rPr>
                        <a:t>LinearSVM</a:t>
                      </a:r>
                      <a:endParaRPr lang="en-US" sz="3600" b="0" i="0" u="none" strike="noStrike" cap="none" spc="0" baseline="0" dirty="0">
                        <a:solidFill>
                          <a:srgbClr val="FFFFFF"/>
                        </a:solidFill>
                        <a:effectLst/>
                        <a:uFillTx/>
                        <a:latin typeface="+mj-lt"/>
                        <a:ea typeface="+mn-ea"/>
                        <a:cs typeface="+mn-cs"/>
                        <a:sym typeface="Helvetica"/>
                      </a:endParaRPr>
                    </a:p>
                  </a:txBody>
                  <a:tcPr marL="45720" marR="45720"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a:solidFill>
                        <a:srgbClr val="FFFFFF"/>
                      </a:solidFill>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80</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a:solidFill>
                        <a:srgbClr val="FFFFFF"/>
                      </a:solidFill>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78</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2085552244"/>
                  </a:ext>
                </a:extLst>
              </a:tr>
              <a:tr h="1137255">
                <a:tc>
                  <a:txBody>
                    <a:bodyPr/>
                    <a:lstStyle/>
                    <a:p>
                      <a:pPr algn="l">
                        <a:defRPr sz="1800">
                          <a:solidFill>
                            <a:srgbClr val="000000"/>
                          </a:solidFill>
                        </a:defRPr>
                      </a:pPr>
                      <a:r>
                        <a:rPr sz="3600" dirty="0">
                          <a:solidFill>
                            <a:srgbClr val="FFFFFF"/>
                          </a:solidFill>
                          <a:latin typeface="Helvetica Neue"/>
                          <a:ea typeface="Helvetica Neue"/>
                          <a:cs typeface="Helvetica Neue"/>
                          <a:sym typeface="Helvetica Neue"/>
                        </a:rPr>
                        <a:t>Linear SVM + Grid Search</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sz="3600" dirty="0">
                          <a:solidFill>
                            <a:srgbClr val="FFFFFF"/>
                          </a:solidFill>
                          <a:latin typeface="Helvetica Neue"/>
                          <a:ea typeface="Helvetica Neue"/>
                          <a:cs typeface="Helvetica Neue"/>
                          <a:sym typeface="Helvetica Neue"/>
                        </a:rPr>
                        <a:t>8</a:t>
                      </a:r>
                      <a:r>
                        <a:rPr lang="en-US" sz="3600" dirty="0">
                          <a:solidFill>
                            <a:srgbClr val="FFFFFF"/>
                          </a:solidFill>
                          <a:latin typeface="Helvetica Neue"/>
                          <a:ea typeface="Helvetica Neue"/>
                          <a:cs typeface="Helvetica Neue"/>
                          <a:sym typeface="Helvetica Neue"/>
                        </a:rPr>
                        <a:t>7</a:t>
                      </a:r>
                      <a:endParaRPr sz="3600" dirty="0">
                        <a:solidFill>
                          <a:srgbClr val="FFFFFF"/>
                        </a:solidFill>
                        <a:latin typeface="Helvetica Neue"/>
                        <a:ea typeface="Helvetica Neue"/>
                        <a:cs typeface="Helvetica Neue"/>
                        <a:sym typeface="Helvetica Neue"/>
                      </a:endParaRPr>
                    </a:p>
                  </a:txBody>
                  <a:tcPr marL="45720" marR="45720" horzOverflow="overflow">
                    <a:lnL w="25400">
                      <a:solidFill>
                        <a:srgbClr val="FFFFFF"/>
                      </a:solidFill>
                    </a:lnL>
                    <a:lnR w="25400" cap="flat" cmpd="sng" algn="ctr">
                      <a:solidFill>
                        <a:srgbClr val="FFFFFF"/>
                      </a:solidFill>
                      <a:prstDash val="solid"/>
                      <a:round/>
                      <a:headEnd type="none" w="med" len="med"/>
                      <a:tailEnd type="none" w="med" len="med"/>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89</a:t>
                      </a:r>
                      <a:endParaRPr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a:solidFill>
                        <a:srgbClr val="FFFFFF"/>
                      </a:solid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4"/>
                  </a:ext>
                </a:extLst>
              </a:tr>
              <a:tr h="1137255">
                <a:tc>
                  <a:txBody>
                    <a:bodyPr/>
                    <a:lstStyle/>
                    <a:p>
                      <a:pPr algn="l">
                        <a:defRPr sz="1800">
                          <a:solidFill>
                            <a:srgbClr val="000000"/>
                          </a:solidFill>
                        </a:defRPr>
                      </a:pPr>
                      <a:r>
                        <a:rPr lang="en-US" sz="3600">
                          <a:solidFill>
                            <a:srgbClr val="FFFFFF"/>
                          </a:solidFill>
                          <a:latin typeface="Helvetica Neue"/>
                          <a:ea typeface="Helvetica Neue"/>
                          <a:cs typeface="Helvetica Neue"/>
                          <a:sym typeface="Helvetica Neue"/>
                        </a:rPr>
                        <a:t>Polynomial SVM + Grid Search</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lang="en-US" sz="3600">
                          <a:solidFill>
                            <a:srgbClr val="FFFFFF"/>
                          </a:solidFill>
                          <a:latin typeface="Helvetica Neue"/>
                          <a:ea typeface="Helvetica Neue"/>
                          <a:cs typeface="Helvetica Neue"/>
                          <a:sym typeface="Helvetica Neue"/>
                        </a:rPr>
                        <a:t>87</a:t>
                      </a:r>
                      <a:endParaRPr lang="en-US" sz="3600" dirty="0">
                        <a:solidFill>
                          <a:srgbClr val="FFFFFF"/>
                        </a:solidFill>
                        <a:latin typeface="Helvetica Neue"/>
                        <a:ea typeface="Helvetica Neue"/>
                        <a:cs typeface="Helvetica Neue"/>
                        <a:sym typeface="Helvetica Neue"/>
                      </a:endParaRPr>
                    </a:p>
                  </a:txBody>
                  <a:tcPr marL="45720" marR="45720" horzOverflow="overflow">
                    <a:lnL w="25400">
                      <a:solidFill>
                        <a:srgbClr val="FFFFFF"/>
                      </a:solidFill>
                    </a:lnL>
                    <a:lnR w="25400" cap="flat" cmpd="sng" algn="ctr">
                      <a:solidFill>
                        <a:srgbClr val="FFFFFF"/>
                      </a:solidFill>
                      <a:prstDash val="solid"/>
                      <a:round/>
                      <a:headEnd type="none" w="med" len="med"/>
                      <a:tailEnd type="none" w="med" len="med"/>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lang="en-US" sz="3600">
                          <a:solidFill>
                            <a:srgbClr val="FFFFFF"/>
                          </a:solidFill>
                          <a:latin typeface="Helvetica Neue"/>
                          <a:ea typeface="Helvetica Neue"/>
                          <a:cs typeface="Helvetica Neue"/>
                          <a:sym typeface="Helvetica Neue"/>
                        </a:rPr>
                        <a:t>86</a:t>
                      </a:r>
                      <a:endParaRPr lang="en-US" sz="3600" dirty="0">
                        <a:solidFill>
                          <a:srgbClr val="FFFFFF"/>
                        </a:solidFill>
                        <a:latin typeface="Helvetica Neue"/>
                        <a:ea typeface="Helvetica Neue"/>
                        <a:cs typeface="Helvetica Neue"/>
                        <a:sym typeface="Helvetica Neue"/>
                      </a:endParaRPr>
                    </a:p>
                  </a:txBody>
                  <a:tcPr marL="45720" marR="45720" horzOverflow="overflow">
                    <a:lnL w="25400" cap="flat" cmpd="sng" algn="ctr">
                      <a:solidFill>
                        <a:srgbClr val="FFFFFF"/>
                      </a:solidFill>
                      <a:prstDash val="solid"/>
                      <a:round/>
                      <a:headEnd type="none" w="med" len="med"/>
                      <a:tailEnd type="none" w="med" len="med"/>
                    </a:lnL>
                    <a:lnR w="25400">
                      <a:solidFill>
                        <a:srgbClr val="FFFFFF"/>
                      </a:solid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5"/>
                  </a:ext>
                </a:extLst>
              </a:tr>
              <a:tr h="1137255">
                <a:tc>
                  <a:txBody>
                    <a:bodyPr/>
                    <a:lstStyle/>
                    <a:p>
                      <a:pPr algn="l">
                        <a:defRPr sz="1800">
                          <a:solidFill>
                            <a:srgbClr val="000000"/>
                          </a:solidFill>
                        </a:defRPr>
                      </a:pPr>
                      <a:r>
                        <a:rPr lang="en-US" sz="3600">
                          <a:solidFill>
                            <a:srgbClr val="FFFFFF"/>
                          </a:solidFill>
                          <a:latin typeface="Helvetica Neue"/>
                          <a:ea typeface="Helvetica Neue"/>
                          <a:cs typeface="Helvetica Neue"/>
                          <a:sym typeface="Helvetica Neue"/>
                        </a:rPr>
                        <a:t>RBF SVM + Grid Search</a:t>
                      </a:r>
                    </a:p>
                  </a:txBody>
                  <a:tcPr marL="45720" marR="45720" horzOverflow="overflow">
                    <a:lnL w="25400">
                      <a:solidFill>
                        <a:srgbClr val="FFFFFF"/>
                      </a:solidFill>
                    </a:lnL>
                    <a:lnR w="25400">
                      <a:solidFill>
                        <a:srgbClr val="FFFFFF"/>
                      </a:solidFill>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lang="en-US" sz="3600">
                          <a:solidFill>
                            <a:srgbClr val="FFFFFF"/>
                          </a:solidFill>
                          <a:latin typeface="Helvetica Neue"/>
                          <a:ea typeface="Helvetica Neue"/>
                          <a:cs typeface="Helvetica Neue"/>
                          <a:sym typeface="Helvetica Neue"/>
                        </a:rPr>
                        <a:t>87</a:t>
                      </a:r>
                      <a:endParaRPr lang="en-US" sz="3600" dirty="0">
                        <a:solidFill>
                          <a:srgbClr val="FFFFFF"/>
                        </a:solidFill>
                        <a:latin typeface="Helvetica Neue"/>
                        <a:ea typeface="Helvetica Neue"/>
                        <a:cs typeface="Helvetica Neue"/>
                        <a:sym typeface="Helvetica Neue"/>
                      </a:endParaRPr>
                    </a:p>
                  </a:txBody>
                  <a:tcPr marL="45720" marR="45720" horzOverflow="overflow">
                    <a:lnL w="25400">
                      <a:solidFill>
                        <a:srgbClr val="FFFFFF"/>
                      </a:solidFill>
                    </a:lnL>
                    <a:lnR w="25400" cap="flat" cmpd="sng" algn="ctr">
                      <a:solidFill>
                        <a:srgbClr val="FFFFFF"/>
                      </a:solidFill>
                      <a:prstDash val="solid"/>
                      <a:round/>
                      <a:headEnd type="none" w="med" len="med"/>
                      <a:tailEnd type="none" w="med" len="med"/>
                    </a:lnR>
                    <a:lnT w="25400">
                      <a:solidFill>
                        <a:srgbClr val="FFFFFF"/>
                      </a:solidFill>
                    </a:lnT>
                    <a:lnB w="25400">
                      <a:solidFill>
                        <a:srgbClr val="FFFFFF"/>
                      </a:solidFill>
                    </a:lnB>
                    <a:solidFill>
                      <a:srgbClr val="000000"/>
                    </a:solidFill>
                  </a:tcPr>
                </a:tc>
                <a:tc>
                  <a:txBody>
                    <a:bodyPr/>
                    <a:lstStyle/>
                    <a:p>
                      <a:pPr>
                        <a:defRPr sz="1800">
                          <a:solidFill>
                            <a:srgbClr val="000000"/>
                          </a:solidFill>
                        </a:defRPr>
                      </a:pPr>
                      <a:r>
                        <a:rPr lang="en-US" sz="3600" dirty="0">
                          <a:solidFill>
                            <a:srgbClr val="FFFFFF"/>
                          </a:solidFill>
                          <a:latin typeface="Helvetica Neue"/>
                          <a:ea typeface="Helvetica Neue"/>
                          <a:cs typeface="Helvetica Neue"/>
                          <a:sym typeface="Helvetica Neue"/>
                        </a:rPr>
                        <a:t>89</a:t>
                      </a:r>
                    </a:p>
                  </a:txBody>
                  <a:tcPr marL="45720" marR="45720" horzOverflow="overflow">
                    <a:lnL w="25400" cap="flat" cmpd="sng" algn="ctr">
                      <a:solidFill>
                        <a:srgbClr val="FFFFFF"/>
                      </a:solidFill>
                      <a:prstDash val="solid"/>
                      <a:round/>
                      <a:headEnd type="none" w="med" len="med"/>
                      <a:tailEnd type="none" w="med" len="med"/>
                    </a:lnL>
                    <a:lnR w="25400">
                      <a:solidFill>
                        <a:srgbClr val="FFFFFF"/>
                      </a:solid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0006"/>
                  </a:ext>
                </a:extLst>
              </a:tr>
            </a:tbl>
          </a:graphicData>
        </a:graphic>
      </p:graphicFrame>
      <p:sp>
        <p:nvSpPr>
          <p:cNvPr id="562" name="Rectangle: Rounded Corners 10"/>
          <p:cNvSpPr/>
          <p:nvPr/>
        </p:nvSpPr>
        <p:spPr>
          <a:xfrm>
            <a:off x="3108960" y="9991954"/>
            <a:ext cx="18950224" cy="974050"/>
          </a:xfrm>
          <a:prstGeom prst="roundRect">
            <a:avLst>
              <a:gd name="adj" fmla="val 16667"/>
            </a:avLst>
          </a:prstGeom>
          <a:ln w="50800">
            <a:solidFill>
              <a:srgbClr val="D13F39"/>
            </a:solidFill>
            <a:miter/>
          </a:ln>
        </p:spPr>
        <p:txBody>
          <a:bodyPr tIns="91439" bIns="91439" anchor="ctr"/>
          <a:lstStyle/>
          <a:p>
            <a:pPr algn="ctr" defTabSz="1828800">
              <a:defRPr sz="3600">
                <a:latin typeface="Calibri"/>
                <a:ea typeface="Calibri"/>
                <a:cs typeface="Calibri"/>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66" name="Picture Placeholder 2" descr="Picture Placeholder 2"/>
          <p:cNvPicPr>
            <a:picLocks noGrp="1" noChangeAspect="1"/>
          </p:cNvPicPr>
          <p:nvPr>
            <p:ph type="pic" idx="13"/>
          </p:nvPr>
        </p:nvPicPr>
        <p:blipFill>
          <a:blip r:embed="rId3"/>
          <a:srcRect l="56" r="56"/>
          <a:stretch>
            <a:fillRect/>
          </a:stretch>
        </p:blipFill>
        <p:spPr>
          <a:xfrm>
            <a:off x="-21216" y="-440973"/>
            <a:ext cx="24426454" cy="14597945"/>
          </a:xfrm>
          <a:prstGeom prst="rect">
            <a:avLst/>
          </a:prstGeom>
        </p:spPr>
      </p:pic>
      <p:sp>
        <p:nvSpPr>
          <p:cNvPr id="567" name="Rectangle 9"/>
          <p:cNvSpPr/>
          <p:nvPr/>
        </p:nvSpPr>
        <p:spPr>
          <a:xfrm>
            <a:off x="-21233" y="-1"/>
            <a:ext cx="24426466" cy="13716001"/>
          </a:xfrm>
          <a:prstGeom prst="rect">
            <a:avLst/>
          </a:prstGeom>
          <a:solidFill>
            <a:srgbClr val="191E20">
              <a:alpha val="76235"/>
            </a:srgbClr>
          </a:solidFill>
          <a:ln w="12700">
            <a:miter lim="400000"/>
          </a:ln>
        </p:spPr>
        <p:txBody>
          <a:bodyPr tIns="91439" bIns="91439" anchor="ctr"/>
          <a:lstStyle/>
          <a:p>
            <a:pPr algn="ctr">
              <a:defRPr sz="2400">
                <a:solidFill>
                  <a:srgbClr val="3F3F3F"/>
                </a:solidFill>
              </a:defRPr>
            </a:pPr>
            <a:endParaRPr/>
          </a:p>
        </p:txBody>
      </p:sp>
      <p:sp>
        <p:nvSpPr>
          <p:cNvPr id="568" name="Title 4"/>
          <p:cNvSpPr txBox="1">
            <a:spLocks noGrp="1"/>
          </p:cNvSpPr>
          <p:nvPr>
            <p:ph type="title"/>
          </p:nvPr>
        </p:nvSpPr>
        <p:spPr>
          <a:xfrm>
            <a:off x="4701032" y="7238590"/>
            <a:ext cx="9912297" cy="3016251"/>
          </a:xfrm>
          <a:prstGeom prst="rect">
            <a:avLst/>
          </a:prstGeom>
        </p:spPr>
        <p:txBody>
          <a:bodyPr/>
          <a:lstStyle/>
          <a:p>
            <a:pPr>
              <a:tabLst>
                <a:tab pos="7874000" algn="l"/>
              </a:tabLst>
            </a:pPr>
            <a:r>
              <a:t>Future</a:t>
            </a:r>
            <a:r>
              <a:rPr>
                <a:solidFill>
                  <a:schemeClr val="accent1"/>
                </a:solidFill>
              </a:rPr>
              <a:t> </a:t>
            </a:r>
            <a:r>
              <a:rPr>
                <a:solidFill>
                  <a:srgbClr val="D13D39"/>
                </a:solidFill>
              </a:rPr>
              <a:t>Works.</a:t>
            </a:r>
          </a:p>
        </p:txBody>
      </p:sp>
      <p:sp>
        <p:nvSpPr>
          <p:cNvPr id="569" name="Freeform: Shape 12"/>
          <p:cNvSpPr/>
          <p:nvPr/>
        </p:nvSpPr>
        <p:spPr>
          <a:xfrm>
            <a:off x="5453200" y="9915524"/>
            <a:ext cx="4408555" cy="38004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024" y="21600"/>
                </a:lnTo>
                <a:lnTo>
                  <a:pt x="10800" y="2939"/>
                </a:lnTo>
                <a:lnTo>
                  <a:pt x="1577" y="21600"/>
                </a:lnTo>
                <a:lnTo>
                  <a:pt x="0" y="21600"/>
                </a:lnTo>
                <a:lnTo>
                  <a:pt x="10800" y="0"/>
                </a:lnTo>
                <a:close/>
              </a:path>
            </a:pathLst>
          </a:custGeom>
          <a:solidFill>
            <a:srgbClr val="D13D39"/>
          </a:solidFill>
          <a:ln w="12700">
            <a:miter lim="400000"/>
          </a:ln>
        </p:spPr>
        <p:txBody>
          <a:bodyPr tIns="91439" bIns="91439" anchor="ctr"/>
          <a:lstStyle/>
          <a:p>
            <a:pPr algn="ctr">
              <a:defRPr sz="2400">
                <a:solidFill>
                  <a:srgbClr val="3F3F3F"/>
                </a:solidFill>
              </a:defRPr>
            </a:pPr>
            <a:endParaRPr/>
          </a:p>
        </p:txBody>
      </p:sp>
      <p:sp>
        <p:nvSpPr>
          <p:cNvPr id="570" name="TextBox 13"/>
          <p:cNvSpPr txBox="1"/>
          <p:nvPr/>
        </p:nvSpPr>
        <p:spPr>
          <a:xfrm>
            <a:off x="11782041" y="4921395"/>
            <a:ext cx="11738011" cy="3827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marL="340894" indent="-340894">
              <a:lnSpc>
                <a:spcPct val="150000"/>
              </a:lnSpc>
              <a:buSzPct val="60000"/>
              <a:buBlip>
                <a:blip r:embed="rId4"/>
              </a:buBlip>
              <a:defRPr sz="3400"/>
            </a:lvl1pPr>
          </a:lstStyle>
          <a:p>
            <a:r>
              <a:t>Collect customer information and list of all items bought by customers, and apply association Rule to determine which groups of items are consistently purchased together and use this data for adjusting store layouts, cross-selling, promotions based on statistics</a:t>
            </a:r>
          </a:p>
        </p:txBody>
      </p:sp>
      <p:sp>
        <p:nvSpPr>
          <p:cNvPr id="571" name="TextBox 13"/>
          <p:cNvSpPr txBox="1"/>
          <p:nvPr/>
        </p:nvSpPr>
        <p:spPr>
          <a:xfrm>
            <a:off x="11782041" y="9629576"/>
            <a:ext cx="11738011" cy="16698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marL="228600" indent="-228600">
              <a:lnSpc>
                <a:spcPct val="150000"/>
              </a:lnSpc>
              <a:buSzPct val="80000"/>
              <a:buBlip>
                <a:blip r:embed="rId4"/>
              </a:buBlip>
              <a:defRPr sz="3400"/>
            </a:lvl1pPr>
          </a:lstStyle>
          <a:p>
            <a:r>
              <a:rPr lang="en-US" dirty="0"/>
              <a:t>Combine Social Media data from Instagram, Facebook etc. for user profiles and forecasts </a:t>
            </a:r>
            <a:endParaRPr dirty="0"/>
          </a:p>
        </p:txBody>
      </p:sp>
      <p:sp>
        <p:nvSpPr>
          <p:cNvPr id="573" name="TextBox 13"/>
          <p:cNvSpPr txBox="1"/>
          <p:nvPr/>
        </p:nvSpPr>
        <p:spPr>
          <a:xfrm>
            <a:off x="11782041" y="1608001"/>
            <a:ext cx="11738011" cy="2265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marL="340894" indent="-340894">
              <a:lnSpc>
                <a:spcPct val="150000"/>
              </a:lnSpc>
              <a:buSzPct val="60000"/>
              <a:buBlip>
                <a:blip r:embed="rId4"/>
              </a:buBlip>
              <a:defRPr sz="3400"/>
            </a:lvl1pPr>
          </a:lstStyle>
          <a:p>
            <a:r>
              <a:rPr dirty="0"/>
              <a:t>Add additional sales forecast for holiday and events based on the historical data, and provide sales projection for inventory management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 name="Picture Placeholder 3" descr="Picture Placeholder 3"/>
          <p:cNvPicPr>
            <a:picLocks noGrp="1" noChangeAspect="1"/>
          </p:cNvPicPr>
          <p:nvPr>
            <p:ph type="pic" idx="13"/>
          </p:nvPr>
        </p:nvPicPr>
        <p:blipFill>
          <a:blip r:embed="rId2"/>
          <a:srcRect l="5555" t="12123" r="5555" b="12123"/>
          <a:stretch>
            <a:fillRect/>
          </a:stretch>
        </p:blipFill>
        <p:spPr>
          <a:xfrm>
            <a:off x="-32400" y="-87288"/>
            <a:ext cx="24448938" cy="13890576"/>
          </a:xfrm>
          <a:prstGeom prst="rect">
            <a:avLst/>
          </a:prstGeom>
        </p:spPr>
      </p:pic>
      <p:sp>
        <p:nvSpPr>
          <p:cNvPr id="578" name="Rectangle 14"/>
          <p:cNvSpPr/>
          <p:nvPr/>
        </p:nvSpPr>
        <p:spPr>
          <a:xfrm>
            <a:off x="19871" y="0"/>
            <a:ext cx="24786510" cy="13716001"/>
          </a:xfrm>
          <a:prstGeom prst="rect">
            <a:avLst/>
          </a:prstGeom>
          <a:solidFill>
            <a:srgbClr val="191E20">
              <a:alpha val="80000"/>
            </a:srgbClr>
          </a:solidFill>
          <a:ln w="12700">
            <a:miter lim="400000"/>
          </a:ln>
        </p:spPr>
        <p:txBody>
          <a:bodyPr tIns="91439" bIns="91439" anchor="ctr"/>
          <a:lstStyle/>
          <a:p>
            <a:pPr algn="ctr">
              <a:defRPr sz="2400">
                <a:solidFill>
                  <a:srgbClr val="3F3F3F"/>
                </a:solidFill>
              </a:defRPr>
            </a:pPr>
            <a:endParaRPr/>
          </a:p>
        </p:txBody>
      </p:sp>
      <p:sp>
        <p:nvSpPr>
          <p:cNvPr id="579" name="Title 12"/>
          <p:cNvSpPr txBox="1">
            <a:spLocks noGrp="1"/>
          </p:cNvSpPr>
          <p:nvPr>
            <p:ph type="title"/>
          </p:nvPr>
        </p:nvSpPr>
        <p:spPr>
          <a:xfrm>
            <a:off x="5439509" y="5224859"/>
            <a:ext cx="13504985" cy="3016251"/>
          </a:xfrm>
          <a:prstGeom prst="rect">
            <a:avLst/>
          </a:prstGeom>
        </p:spPr>
        <p:txBody>
          <a:bodyPr/>
          <a:lstStyle/>
          <a:p>
            <a:r>
              <a:t>Thank </a:t>
            </a:r>
            <a:r>
              <a:rPr>
                <a:solidFill>
                  <a:srgbClr val="D13D39"/>
                </a:solidFill>
              </a:rPr>
              <a:t>You.</a:t>
            </a:r>
          </a:p>
        </p:txBody>
      </p:sp>
      <p:sp>
        <p:nvSpPr>
          <p:cNvPr id="580" name="Freeform: Shape 15"/>
          <p:cNvSpPr/>
          <p:nvPr/>
        </p:nvSpPr>
        <p:spPr>
          <a:xfrm rot="10800000">
            <a:off x="10039350" y="5201329"/>
            <a:ext cx="4305300" cy="3711467"/>
          </a:xfrm>
          <a:custGeom>
            <a:avLst/>
            <a:gdLst/>
            <a:ahLst/>
            <a:cxnLst>
              <a:cxn ang="0">
                <a:pos x="wd2" y="hd2"/>
              </a:cxn>
              <a:cxn ang="5400000">
                <a:pos x="wd2" y="hd2"/>
              </a:cxn>
              <a:cxn ang="10800000">
                <a:pos x="wd2" y="hd2"/>
              </a:cxn>
              <a:cxn ang="16200000">
                <a:pos x="wd2" y="hd2"/>
              </a:cxn>
            </a:cxnLst>
            <a:rect l="0" t="0" r="r" b="b"/>
            <a:pathLst>
              <a:path w="21600" h="21600" extrusionOk="0">
                <a:moveTo>
                  <a:pt x="14737" y="7874"/>
                </a:moveTo>
                <a:lnTo>
                  <a:pt x="14190" y="7874"/>
                </a:lnTo>
                <a:lnTo>
                  <a:pt x="10800" y="1015"/>
                </a:lnTo>
                <a:lnTo>
                  <a:pt x="7410" y="7874"/>
                </a:lnTo>
                <a:lnTo>
                  <a:pt x="6863" y="7874"/>
                </a:lnTo>
                <a:lnTo>
                  <a:pt x="10800" y="0"/>
                </a:lnTo>
                <a:close/>
                <a:moveTo>
                  <a:pt x="21600" y="21600"/>
                </a:moveTo>
                <a:lnTo>
                  <a:pt x="0" y="21600"/>
                </a:lnTo>
                <a:lnTo>
                  <a:pt x="2181" y="17239"/>
                </a:lnTo>
                <a:lnTo>
                  <a:pt x="2781" y="17239"/>
                </a:lnTo>
                <a:lnTo>
                  <a:pt x="926" y="20993"/>
                </a:lnTo>
                <a:lnTo>
                  <a:pt x="20674" y="20993"/>
                </a:lnTo>
                <a:lnTo>
                  <a:pt x="18819" y="17239"/>
                </a:lnTo>
                <a:lnTo>
                  <a:pt x="19419" y="17239"/>
                </a:lnTo>
                <a:close/>
              </a:path>
            </a:pathLst>
          </a:custGeom>
          <a:solidFill>
            <a:srgbClr val="D13D39"/>
          </a:solidFill>
          <a:ln w="12700">
            <a:miter lim="400000"/>
          </a:ln>
        </p:spPr>
        <p:txBody>
          <a:bodyPr tIns="91439" bIns="91439" anchor="ctr"/>
          <a:lstStyle/>
          <a:p>
            <a:pPr algn="ctr">
              <a:defRPr sz="2400">
                <a:solidFill>
                  <a:srgbClr val="3F3F3F"/>
                </a:solidFill>
              </a:defRPr>
            </a:pPr>
            <a:endParaRPr/>
          </a:p>
        </p:txBody>
      </p:sp>
      <p:pic>
        <p:nvPicPr>
          <p:cNvPr id="581" name="Screen Shot 2019-12-05 at 8.29.32 PM.png" descr="Screen Shot 2019-12-05 at 8.29.32 PM.png"/>
          <p:cNvPicPr>
            <a:picLocks noChangeAspect="1"/>
          </p:cNvPicPr>
          <p:nvPr/>
        </p:nvPicPr>
        <p:blipFill>
          <a:blip r:embed="rId3"/>
          <a:srcRect l="26379" t="12569" r="15274" b="17314"/>
          <a:stretch>
            <a:fillRect/>
          </a:stretch>
        </p:blipFill>
        <p:spPr>
          <a:xfrm>
            <a:off x="22379521" y="11720753"/>
            <a:ext cx="1293259" cy="1497986"/>
          </a:xfrm>
          <a:custGeom>
            <a:avLst/>
            <a:gdLst/>
            <a:ahLst/>
            <a:cxnLst>
              <a:cxn ang="0">
                <a:pos x="wd2" y="hd2"/>
              </a:cxn>
              <a:cxn ang="5400000">
                <a:pos x="wd2" y="hd2"/>
              </a:cxn>
              <a:cxn ang="10800000">
                <a:pos x="wd2" y="hd2"/>
              </a:cxn>
              <a:cxn ang="16200000">
                <a:pos x="wd2" y="hd2"/>
              </a:cxn>
            </a:cxnLst>
            <a:rect l="0" t="0" r="r" b="b"/>
            <a:pathLst>
              <a:path w="19762" h="21558" extrusionOk="0">
                <a:moveTo>
                  <a:pt x="9360" y="8"/>
                </a:moveTo>
                <a:cubicBezTo>
                  <a:pt x="7859" y="58"/>
                  <a:pt x="6400" y="331"/>
                  <a:pt x="5400" y="813"/>
                </a:cubicBezTo>
                <a:cubicBezTo>
                  <a:pt x="2368" y="2274"/>
                  <a:pt x="478" y="4674"/>
                  <a:pt x="63" y="7599"/>
                </a:cubicBezTo>
                <a:cubicBezTo>
                  <a:pt x="-473" y="11371"/>
                  <a:pt x="2448" y="15210"/>
                  <a:pt x="6891" y="16572"/>
                </a:cubicBezTo>
                <a:cubicBezTo>
                  <a:pt x="7327" y="16705"/>
                  <a:pt x="8893" y="16773"/>
                  <a:pt x="10372" y="16726"/>
                </a:cubicBezTo>
                <a:cubicBezTo>
                  <a:pt x="14461" y="16595"/>
                  <a:pt x="17153" y="15047"/>
                  <a:pt x="18826" y="11860"/>
                </a:cubicBezTo>
                <a:cubicBezTo>
                  <a:pt x="21127" y="7477"/>
                  <a:pt x="18753" y="2374"/>
                  <a:pt x="13562" y="545"/>
                </a:cubicBezTo>
                <a:cubicBezTo>
                  <a:pt x="12399" y="135"/>
                  <a:pt x="10860" y="-42"/>
                  <a:pt x="9360" y="8"/>
                </a:cubicBezTo>
                <a:close/>
                <a:moveTo>
                  <a:pt x="17692" y="17600"/>
                </a:moveTo>
                <a:cubicBezTo>
                  <a:pt x="17402" y="17595"/>
                  <a:pt x="17104" y="17644"/>
                  <a:pt x="16813" y="17754"/>
                </a:cubicBezTo>
                <a:cubicBezTo>
                  <a:pt x="16207" y="17984"/>
                  <a:pt x="13363" y="18083"/>
                  <a:pt x="8110" y="18057"/>
                </a:cubicBezTo>
                <a:cubicBezTo>
                  <a:pt x="1311" y="18023"/>
                  <a:pt x="282" y="18078"/>
                  <a:pt x="117" y="18479"/>
                </a:cubicBezTo>
                <a:cubicBezTo>
                  <a:pt x="13" y="18733"/>
                  <a:pt x="72" y="19189"/>
                  <a:pt x="245" y="19490"/>
                </a:cubicBezTo>
                <a:cubicBezTo>
                  <a:pt x="418" y="19792"/>
                  <a:pt x="471" y="20247"/>
                  <a:pt x="366" y="20501"/>
                </a:cubicBezTo>
                <a:cubicBezTo>
                  <a:pt x="120" y="21100"/>
                  <a:pt x="958" y="21402"/>
                  <a:pt x="1755" y="21004"/>
                </a:cubicBezTo>
                <a:cubicBezTo>
                  <a:pt x="2188" y="20787"/>
                  <a:pt x="2472" y="20802"/>
                  <a:pt x="2737" y="21050"/>
                </a:cubicBezTo>
                <a:cubicBezTo>
                  <a:pt x="3023" y="21317"/>
                  <a:pt x="3251" y="21317"/>
                  <a:pt x="3720" y="21044"/>
                </a:cubicBezTo>
                <a:cubicBezTo>
                  <a:pt x="4128" y="20806"/>
                  <a:pt x="4398" y="20784"/>
                  <a:pt x="4532" y="20987"/>
                </a:cubicBezTo>
                <a:cubicBezTo>
                  <a:pt x="4668" y="21192"/>
                  <a:pt x="4868" y="21189"/>
                  <a:pt x="5151" y="20970"/>
                </a:cubicBezTo>
                <a:cubicBezTo>
                  <a:pt x="5433" y="20751"/>
                  <a:pt x="5634" y="20743"/>
                  <a:pt x="5769" y="20947"/>
                </a:cubicBezTo>
                <a:cubicBezTo>
                  <a:pt x="6009" y="21309"/>
                  <a:pt x="10371" y="21270"/>
                  <a:pt x="10900" y="20901"/>
                </a:cubicBezTo>
                <a:cubicBezTo>
                  <a:pt x="11116" y="20751"/>
                  <a:pt x="11351" y="20773"/>
                  <a:pt x="11470" y="20953"/>
                </a:cubicBezTo>
                <a:cubicBezTo>
                  <a:pt x="11592" y="21137"/>
                  <a:pt x="12611" y="21210"/>
                  <a:pt x="14029" y="21141"/>
                </a:cubicBezTo>
                <a:cubicBezTo>
                  <a:pt x="15326" y="21078"/>
                  <a:pt x="16467" y="21148"/>
                  <a:pt x="16564" y="21295"/>
                </a:cubicBezTo>
                <a:cubicBezTo>
                  <a:pt x="16661" y="21442"/>
                  <a:pt x="17150" y="21558"/>
                  <a:pt x="17650" y="21558"/>
                </a:cubicBezTo>
                <a:cubicBezTo>
                  <a:pt x="18764" y="21558"/>
                  <a:pt x="19799" y="20403"/>
                  <a:pt x="19760" y="19370"/>
                </a:cubicBezTo>
                <a:cubicBezTo>
                  <a:pt x="19755" y="19223"/>
                  <a:pt x="19727" y="19075"/>
                  <a:pt x="19675" y="18936"/>
                </a:cubicBezTo>
                <a:cubicBezTo>
                  <a:pt x="19367" y="18117"/>
                  <a:pt x="18564" y="17615"/>
                  <a:pt x="17692" y="17600"/>
                </a:cubicBezTo>
                <a:close/>
              </a:path>
            </a:pathLst>
          </a:cu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1" nodeType="afterEffect">
                                  <p:stCondLst>
                                    <p:cond delay="0"/>
                                  </p:stCondLst>
                                  <p:iterate>
                                    <p:tmAbs val="0"/>
                                  </p:iterate>
                                  <p:childTnLst>
                                    <p:set>
                                      <p:cBhvr>
                                        <p:cTn id="6" fill="hold"/>
                                        <p:tgtEl>
                                          <p:spTgt spid="580"/>
                                        </p:tgtEl>
                                        <p:attrNameLst>
                                          <p:attrName>style.visibility</p:attrName>
                                        </p:attrNameLst>
                                      </p:cBhvr>
                                      <p:to>
                                        <p:strVal val="visible"/>
                                      </p:to>
                                    </p:set>
                                    <p:animEffect transition="in" filter="dissolve">
                                      <p:cBhvr>
                                        <p:cTn id="7" dur="1000"/>
                                        <p:tgtEl>
                                          <p:spTgt spid="580"/>
                                        </p:tgtEl>
                                      </p:cBhvr>
                                    </p:animEffect>
                                  </p:childTnLst>
                                </p:cTn>
                              </p:par>
                            </p:childTnLst>
                          </p:cTn>
                        </p:par>
                        <p:par>
                          <p:cTn id="8" fill="hold">
                            <p:stCondLst>
                              <p:cond delay="1000"/>
                            </p:stCondLst>
                            <p:childTnLst>
                              <p:par>
                                <p:cTn id="9" presetID="9" presetClass="entr" fill="hold" grpId="2" nodeType="afterEffect">
                                  <p:stCondLst>
                                    <p:cond delay="0"/>
                                  </p:stCondLst>
                                  <p:iterate>
                                    <p:tmAbs val="0"/>
                                  </p:iterate>
                                  <p:childTnLst>
                                    <p:set>
                                      <p:cBhvr>
                                        <p:cTn id="10" fill="hold"/>
                                        <p:tgtEl>
                                          <p:spTgt spid="579"/>
                                        </p:tgtEl>
                                        <p:attrNameLst>
                                          <p:attrName>style.visibility</p:attrName>
                                        </p:attrNameLst>
                                      </p:cBhvr>
                                      <p:to>
                                        <p:strVal val="visible"/>
                                      </p:to>
                                    </p:set>
                                    <p:animEffect transition="in" filter="dissolve">
                                      <p:cBhvr>
                                        <p:cTn id="11" dur="10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2" animBg="1" advAuto="0"/>
      <p:bldP spid="580"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1" name="Freeform: Shape 16"/>
          <p:cNvSpPr/>
          <p:nvPr/>
        </p:nvSpPr>
        <p:spPr>
          <a:xfrm rot="10800000">
            <a:off x="11398313" y="-58356"/>
            <a:ext cx="1134419" cy="9779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024" y="21600"/>
                </a:lnTo>
                <a:lnTo>
                  <a:pt x="10800" y="2939"/>
                </a:lnTo>
                <a:lnTo>
                  <a:pt x="1577" y="21600"/>
                </a:lnTo>
                <a:lnTo>
                  <a:pt x="0" y="21600"/>
                </a:lnTo>
                <a:lnTo>
                  <a:pt x="10800" y="0"/>
                </a:lnTo>
                <a:close/>
              </a:path>
            </a:pathLst>
          </a:custGeom>
          <a:solidFill>
            <a:srgbClr val="D13D39"/>
          </a:solidFill>
          <a:ln w="12700">
            <a:miter lim="400000"/>
          </a:ln>
        </p:spPr>
        <p:txBody>
          <a:bodyPr tIns="91439" bIns="91439" anchor="ctr"/>
          <a:lstStyle/>
          <a:p>
            <a:pPr algn="ctr">
              <a:defRPr sz="2400">
                <a:solidFill>
                  <a:srgbClr val="3F3F3F"/>
                </a:solidFill>
              </a:defRPr>
            </a:pPr>
            <a:endParaRPr/>
          </a:p>
        </p:txBody>
      </p:sp>
      <p:sp>
        <p:nvSpPr>
          <p:cNvPr id="442" name="Title 4"/>
          <p:cNvSpPr txBox="1">
            <a:spLocks noGrp="1"/>
          </p:cNvSpPr>
          <p:nvPr>
            <p:ph type="title"/>
          </p:nvPr>
        </p:nvSpPr>
        <p:spPr>
          <a:xfrm>
            <a:off x="5467067" y="998855"/>
            <a:ext cx="13449866" cy="1709381"/>
          </a:xfrm>
          <a:prstGeom prst="rect">
            <a:avLst/>
          </a:prstGeom>
        </p:spPr>
        <p:txBody>
          <a:bodyPr/>
          <a:lstStyle/>
          <a:p>
            <a:r>
              <a:t>Meet Our </a:t>
            </a:r>
            <a:r>
              <a:rPr>
                <a:solidFill>
                  <a:srgbClr val="D13D39"/>
                </a:solidFill>
              </a:rPr>
              <a:t>Team.</a:t>
            </a:r>
          </a:p>
        </p:txBody>
      </p:sp>
      <p:pic>
        <p:nvPicPr>
          <p:cNvPr id="443" name="uc_wordmark_hires.gif" descr="uc_wordmark_hires.gif"/>
          <p:cNvPicPr>
            <a:picLocks noChangeAspect="1"/>
          </p:cNvPicPr>
          <p:nvPr/>
        </p:nvPicPr>
        <p:blipFill>
          <a:blip r:embed="rId2"/>
          <a:stretch>
            <a:fillRect/>
          </a:stretch>
        </p:blipFill>
        <p:spPr>
          <a:xfrm>
            <a:off x="9890161" y="2604424"/>
            <a:ext cx="4150723" cy="884015"/>
          </a:xfrm>
          <a:prstGeom prst="rect">
            <a:avLst/>
          </a:prstGeom>
          <a:ln w="12700">
            <a:miter lim="400000"/>
          </a:ln>
        </p:spPr>
      </p:pic>
      <p:pic>
        <p:nvPicPr>
          <p:cNvPr id="444" name="Picture Placeholder 2" descr="Picture Placeholder 2"/>
          <p:cNvPicPr>
            <a:picLocks noChangeAspect="1"/>
          </p:cNvPicPr>
          <p:nvPr/>
        </p:nvPicPr>
        <p:blipFill>
          <a:blip r:embed="rId3"/>
          <a:srcRect l="9143" t="6333" r="34693" b="18831"/>
          <a:stretch>
            <a:fillRect/>
          </a:stretch>
        </p:blipFill>
        <p:spPr>
          <a:xfrm>
            <a:off x="10198474" y="4198730"/>
            <a:ext cx="2831705" cy="2800351"/>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a:miter lim="400000"/>
          </a:ln>
          <a:effectLst>
            <a:outerShdw blurRad="990600" dist="88900" dir="2700000" rotWithShape="0">
              <a:srgbClr val="000000">
                <a:alpha val="20000"/>
              </a:srgbClr>
            </a:outerShdw>
          </a:effectLst>
        </p:spPr>
      </p:pic>
      <p:sp>
        <p:nvSpPr>
          <p:cNvPr id="445" name="TextBox 10"/>
          <p:cNvSpPr txBox="1"/>
          <p:nvPr/>
        </p:nvSpPr>
        <p:spPr>
          <a:xfrm>
            <a:off x="1926218" y="7851813"/>
            <a:ext cx="4660011"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lnSpc>
                <a:spcPct val="150000"/>
              </a:lnSpc>
              <a:defRPr b="1">
                <a:solidFill>
                  <a:srgbClr val="DDDDDD"/>
                </a:solidFill>
                <a:latin typeface="Helvetica Neue"/>
                <a:ea typeface="Helvetica Neue"/>
                <a:cs typeface="Helvetica Neue"/>
                <a:sym typeface="Helvetica Neue"/>
              </a:defRPr>
            </a:lvl1pPr>
          </a:lstStyle>
          <a:p>
            <a:r>
              <a:t>Jenny Zhihan Wang</a:t>
            </a:r>
          </a:p>
        </p:txBody>
      </p:sp>
      <p:pic>
        <p:nvPicPr>
          <p:cNvPr id="446" name="Picture Placeholder 2" descr="Picture Placeholder 2"/>
          <p:cNvPicPr>
            <a:picLocks noChangeAspect="1"/>
          </p:cNvPicPr>
          <p:nvPr/>
        </p:nvPicPr>
        <p:blipFill>
          <a:blip r:embed="rId4"/>
          <a:srcRect t="2337" b="18815"/>
          <a:stretch>
            <a:fillRect/>
          </a:stretch>
        </p:blipFill>
        <p:spPr>
          <a:xfrm>
            <a:off x="18279865" y="4198729"/>
            <a:ext cx="2831693" cy="2800351"/>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a:miter lim="400000"/>
          </a:ln>
          <a:effectLst>
            <a:outerShdw blurRad="990600" dist="88900" dir="2700000" rotWithShape="0">
              <a:srgbClr val="000000">
                <a:alpha val="20000"/>
              </a:srgbClr>
            </a:outerShdw>
          </a:effectLst>
        </p:spPr>
      </p:pic>
      <p:sp>
        <p:nvSpPr>
          <p:cNvPr id="447" name="TextBox 10"/>
          <p:cNvSpPr txBox="1"/>
          <p:nvPr/>
        </p:nvSpPr>
        <p:spPr>
          <a:xfrm>
            <a:off x="18175366" y="7851813"/>
            <a:ext cx="3040703"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lnSpc>
                <a:spcPct val="150000"/>
              </a:lnSpc>
              <a:defRPr b="1">
                <a:solidFill>
                  <a:srgbClr val="DDDDDD"/>
                </a:solidFill>
                <a:latin typeface="Helvetica Neue"/>
                <a:ea typeface="Helvetica Neue"/>
                <a:cs typeface="Helvetica Neue"/>
                <a:sym typeface="Helvetica Neue"/>
              </a:defRPr>
            </a:lvl1pPr>
          </a:lstStyle>
          <a:p>
            <a:r>
              <a:t>Ziwei Zhao</a:t>
            </a:r>
          </a:p>
        </p:txBody>
      </p:sp>
      <p:pic>
        <p:nvPicPr>
          <p:cNvPr id="448" name="Picture Placeholder 2" descr="Picture Placeholder 2"/>
          <p:cNvPicPr>
            <a:picLocks noChangeAspect="1"/>
          </p:cNvPicPr>
          <p:nvPr/>
        </p:nvPicPr>
        <p:blipFill>
          <a:blip r:embed="rId5"/>
          <a:srcRect r="1812"/>
          <a:stretch>
            <a:fillRect/>
          </a:stretch>
        </p:blipFill>
        <p:spPr>
          <a:xfrm>
            <a:off x="2840371" y="4198730"/>
            <a:ext cx="2831704" cy="2800349"/>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5"/>
                  <a:pt x="0" y="10800"/>
                </a:cubicBezTo>
                <a:cubicBezTo>
                  <a:pt x="0" y="16765"/>
                  <a:pt x="4834" y="21600"/>
                  <a:pt x="10798" y="21600"/>
                </a:cubicBezTo>
                <a:cubicBezTo>
                  <a:pt x="16763" y="21600"/>
                  <a:pt x="21600" y="16765"/>
                  <a:pt x="21600" y="10800"/>
                </a:cubicBezTo>
                <a:cubicBezTo>
                  <a:pt x="21600" y="4835"/>
                  <a:pt x="16763" y="0"/>
                  <a:pt x="10798" y="0"/>
                </a:cubicBezTo>
                <a:close/>
              </a:path>
            </a:pathLst>
          </a:custGeom>
          <a:ln w="12700">
            <a:miter lim="400000"/>
          </a:ln>
          <a:effectLst>
            <a:outerShdw blurRad="990600" dist="88900" dir="2700000" rotWithShape="0">
              <a:srgbClr val="000000">
                <a:alpha val="20000"/>
              </a:srgbClr>
            </a:outerShdw>
          </a:effectLst>
        </p:spPr>
      </p:pic>
      <p:sp>
        <p:nvSpPr>
          <p:cNvPr id="449" name="TextBox 10"/>
          <p:cNvSpPr txBox="1"/>
          <p:nvPr/>
        </p:nvSpPr>
        <p:spPr>
          <a:xfrm>
            <a:off x="9676685" y="7851813"/>
            <a:ext cx="3875283"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lnSpc>
                <a:spcPct val="150000"/>
              </a:lnSpc>
              <a:defRPr b="1">
                <a:solidFill>
                  <a:srgbClr val="DDDDDD"/>
                </a:solidFill>
                <a:latin typeface="Helvetica Neue"/>
                <a:ea typeface="Helvetica Neue"/>
                <a:cs typeface="Helvetica Neue"/>
                <a:sym typeface="Helvetica Neue"/>
              </a:defRPr>
            </a:lvl1pPr>
          </a:lstStyle>
          <a:p>
            <a:r>
              <a:t>Nazarat Hossain</a:t>
            </a:r>
          </a:p>
        </p:txBody>
      </p:sp>
      <p:sp>
        <p:nvSpPr>
          <p:cNvPr id="450" name="TextBox 10"/>
          <p:cNvSpPr txBox="1"/>
          <p:nvPr/>
        </p:nvSpPr>
        <p:spPr>
          <a:xfrm>
            <a:off x="1146513" y="8937557"/>
            <a:ext cx="6219421" cy="2090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marL="320842" indent="-320842">
              <a:lnSpc>
                <a:spcPct val="150000"/>
              </a:lnSpc>
              <a:buSzPct val="100000"/>
              <a:buChar char="•"/>
              <a:defRPr i="1">
                <a:solidFill>
                  <a:srgbClr val="DDDDDD"/>
                </a:solidFill>
                <a:latin typeface="Helvetica Neue"/>
                <a:ea typeface="Helvetica Neue"/>
                <a:cs typeface="Helvetica Neue"/>
                <a:sym typeface="Helvetica Neue"/>
              </a:defRPr>
            </a:pPr>
            <a:r>
              <a:t>B.S. in Information Management</a:t>
            </a:r>
          </a:p>
          <a:p>
            <a:pPr marL="320842" indent="-320842">
              <a:lnSpc>
                <a:spcPct val="150000"/>
              </a:lnSpc>
              <a:buSzPct val="100000"/>
              <a:buChar char="•"/>
              <a:defRPr i="1">
                <a:solidFill>
                  <a:srgbClr val="DDDDDD"/>
                </a:solidFill>
                <a:latin typeface="Helvetica Neue"/>
                <a:ea typeface="Helvetica Neue"/>
                <a:cs typeface="Helvetica Neue"/>
                <a:sym typeface="Helvetica Neue"/>
              </a:defRPr>
            </a:pPr>
            <a:r>
              <a:t>2.5 years IT project management experience</a:t>
            </a:r>
          </a:p>
        </p:txBody>
      </p:sp>
      <p:sp>
        <p:nvSpPr>
          <p:cNvPr id="451" name="TextBox 10"/>
          <p:cNvSpPr txBox="1"/>
          <p:nvPr/>
        </p:nvSpPr>
        <p:spPr>
          <a:xfrm>
            <a:off x="17018066" y="8990373"/>
            <a:ext cx="5550562" cy="3526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marL="320842" indent="-320842">
              <a:lnSpc>
                <a:spcPct val="150000"/>
              </a:lnSpc>
              <a:buSzPct val="100000"/>
              <a:buChar char="•"/>
              <a:defRPr i="1">
                <a:solidFill>
                  <a:srgbClr val="DDDDDD"/>
                </a:solidFill>
                <a:latin typeface="Helvetica Neue"/>
                <a:ea typeface="Helvetica Neue"/>
                <a:cs typeface="Helvetica Neue"/>
                <a:sym typeface="Helvetica Neue"/>
              </a:defRPr>
            </a:pPr>
            <a:r>
              <a:t>B.S. in Applied Mathematics and Economics</a:t>
            </a:r>
          </a:p>
          <a:p>
            <a:pPr marL="320842" indent="-320842">
              <a:lnSpc>
                <a:spcPct val="150000"/>
              </a:lnSpc>
              <a:buSzPct val="100000"/>
              <a:buChar char="•"/>
              <a:defRPr i="1">
                <a:solidFill>
                  <a:srgbClr val="DDDDDD"/>
                </a:solidFill>
                <a:latin typeface="Helvetica Neue"/>
                <a:ea typeface="Helvetica Neue"/>
                <a:cs typeface="Helvetica Neue"/>
                <a:sym typeface="Helvetica Neue"/>
              </a:defRPr>
            </a:pPr>
            <a:r>
              <a:t>2-year retail banking and 6+ years’ experience in hospitality industry</a:t>
            </a:r>
          </a:p>
        </p:txBody>
      </p:sp>
      <p:sp>
        <p:nvSpPr>
          <p:cNvPr id="452" name="TextBox 10"/>
          <p:cNvSpPr txBox="1"/>
          <p:nvPr/>
        </p:nvSpPr>
        <p:spPr>
          <a:xfrm>
            <a:off x="9171186" y="8990373"/>
            <a:ext cx="6041628" cy="35269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marL="320842" indent="-320842">
              <a:lnSpc>
                <a:spcPct val="150000"/>
              </a:lnSpc>
              <a:buSzPct val="100000"/>
              <a:buChar char="•"/>
              <a:defRPr i="1">
                <a:solidFill>
                  <a:srgbClr val="DDDDDD"/>
                </a:solidFill>
                <a:latin typeface="Helvetica Neue"/>
                <a:ea typeface="Helvetica Neue"/>
                <a:cs typeface="Helvetica Neue"/>
                <a:sym typeface="Helvetica Neue"/>
              </a:defRPr>
            </a:pPr>
            <a:r>
              <a:t>B.S. M.S in Electrical and Electronics System Engineering</a:t>
            </a:r>
            <a:endParaRPr sz="1200">
              <a:latin typeface="Times"/>
              <a:ea typeface="Times"/>
              <a:cs typeface="Times"/>
              <a:sym typeface="Times"/>
            </a:endParaRPr>
          </a:p>
          <a:p>
            <a:pPr marL="320842" indent="-320842">
              <a:lnSpc>
                <a:spcPct val="150000"/>
              </a:lnSpc>
              <a:buSzPct val="100000"/>
              <a:buChar char="•"/>
              <a:defRPr i="1">
                <a:solidFill>
                  <a:srgbClr val="DDDDDD"/>
                </a:solidFill>
                <a:latin typeface="Helvetica Neue"/>
                <a:ea typeface="Helvetica Neue"/>
                <a:cs typeface="Helvetica Neue"/>
                <a:sym typeface="Helvetica Neue"/>
              </a:defRPr>
            </a:pPr>
            <a:r>
              <a:t>5 year Quality Control and Quality Assurance experience in IT industry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54" name="Title 4"/>
          <p:cNvSpPr txBox="1">
            <a:spLocks noGrp="1"/>
          </p:cNvSpPr>
          <p:nvPr>
            <p:ph type="title"/>
          </p:nvPr>
        </p:nvSpPr>
        <p:spPr>
          <a:xfrm>
            <a:off x="-5084724" y="886039"/>
            <a:ext cx="17502192" cy="1732521"/>
          </a:xfrm>
          <a:prstGeom prst="rect">
            <a:avLst/>
          </a:prstGeom>
        </p:spPr>
        <p:txBody>
          <a:bodyPr/>
          <a:lstStyle/>
          <a:p>
            <a:r>
              <a:t>Our </a:t>
            </a:r>
            <a:r>
              <a:rPr>
                <a:solidFill>
                  <a:srgbClr val="D13D39"/>
                </a:solidFill>
              </a:rPr>
              <a:t>Agenda.</a:t>
            </a:r>
          </a:p>
        </p:txBody>
      </p:sp>
      <p:sp>
        <p:nvSpPr>
          <p:cNvPr id="455" name="Straight Connector 7"/>
          <p:cNvSpPr/>
          <p:nvPr/>
        </p:nvSpPr>
        <p:spPr>
          <a:xfrm flipH="1">
            <a:off x="12191449" y="3079975"/>
            <a:ext cx="1" cy="8625780"/>
          </a:xfrm>
          <a:prstGeom prst="line">
            <a:avLst/>
          </a:prstGeom>
          <a:ln w="50800">
            <a:solidFill>
              <a:srgbClr val="D13D39"/>
            </a:solidFill>
            <a:miter/>
          </a:ln>
        </p:spPr>
        <p:txBody>
          <a:bodyPr tIns="91439" bIns="91439"/>
          <a:lstStyle/>
          <a:p>
            <a:endParaRPr/>
          </a:p>
        </p:txBody>
      </p:sp>
      <p:sp>
        <p:nvSpPr>
          <p:cNvPr id="456" name="Isosceles Triangle 9"/>
          <p:cNvSpPr/>
          <p:nvPr/>
        </p:nvSpPr>
        <p:spPr>
          <a:xfrm rot="5400000">
            <a:off x="11517091" y="5840881"/>
            <a:ext cx="376085" cy="324211"/>
          </a:xfrm>
          <a:prstGeom prst="triangle">
            <a:avLst/>
          </a:prstGeom>
          <a:solidFill>
            <a:srgbClr val="FFFFFF"/>
          </a:solidFill>
          <a:ln w="12700">
            <a:miter lim="400000"/>
          </a:ln>
        </p:spPr>
        <p:txBody>
          <a:bodyPr tIns="91439" bIns="91439" anchor="ctr"/>
          <a:lstStyle/>
          <a:p>
            <a:pPr algn="ctr">
              <a:defRPr sz="2400">
                <a:solidFill>
                  <a:srgbClr val="3F3F3F"/>
                </a:solidFill>
              </a:defRPr>
            </a:pPr>
            <a:endParaRPr/>
          </a:p>
        </p:txBody>
      </p:sp>
      <p:sp>
        <p:nvSpPr>
          <p:cNvPr id="457" name="TextBox 16"/>
          <p:cNvSpPr txBox="1"/>
          <p:nvPr/>
        </p:nvSpPr>
        <p:spPr>
          <a:xfrm>
            <a:off x="4145094" y="5305273"/>
            <a:ext cx="5653575" cy="666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r">
              <a:lnSpc>
                <a:spcPct val="150000"/>
              </a:lnSpc>
              <a:defRPr b="1">
                <a:latin typeface="Helvetica Neue"/>
                <a:ea typeface="Helvetica Neue"/>
                <a:cs typeface="Helvetica Neue"/>
                <a:sym typeface="Helvetica Neue"/>
              </a:defRPr>
            </a:lvl1pPr>
          </a:lstStyle>
          <a:p>
            <a:r>
              <a:t>PART TWO</a:t>
            </a:r>
          </a:p>
        </p:txBody>
      </p:sp>
      <p:sp>
        <p:nvSpPr>
          <p:cNvPr id="458" name="Freeform 182"/>
          <p:cNvSpPr/>
          <p:nvPr/>
        </p:nvSpPr>
        <p:spPr>
          <a:xfrm>
            <a:off x="10219528" y="5553437"/>
            <a:ext cx="889793" cy="890573"/>
          </a:xfrm>
          <a:custGeom>
            <a:avLst/>
            <a:gdLst/>
            <a:ahLst/>
            <a:cxnLst>
              <a:cxn ang="0">
                <a:pos x="wd2" y="hd2"/>
              </a:cxn>
              <a:cxn ang="5400000">
                <a:pos x="wd2" y="hd2"/>
              </a:cxn>
              <a:cxn ang="10800000">
                <a:pos x="wd2" y="hd2"/>
              </a:cxn>
              <a:cxn ang="16200000">
                <a:pos x="wd2" y="hd2"/>
              </a:cxn>
            </a:cxnLst>
            <a:rect l="0" t="0" r="r" b="b"/>
            <a:pathLst>
              <a:path w="21300" h="21319" extrusionOk="0">
                <a:moveTo>
                  <a:pt x="20576" y="197"/>
                </a:moveTo>
                <a:cubicBezTo>
                  <a:pt x="19587" y="197"/>
                  <a:pt x="0" y="10280"/>
                  <a:pt x="0" y="10280"/>
                </a:cubicBezTo>
                <a:lnTo>
                  <a:pt x="6518" y="14313"/>
                </a:lnTo>
                <a:lnTo>
                  <a:pt x="10544" y="21319"/>
                </a:lnTo>
                <a:cubicBezTo>
                  <a:pt x="10544" y="21319"/>
                  <a:pt x="21088" y="1223"/>
                  <a:pt x="21088" y="710"/>
                </a:cubicBezTo>
                <a:cubicBezTo>
                  <a:pt x="21600" y="197"/>
                  <a:pt x="21088" y="-281"/>
                  <a:pt x="20576" y="197"/>
                </a:cubicBezTo>
                <a:close/>
                <a:moveTo>
                  <a:pt x="2525" y="10280"/>
                </a:moveTo>
                <a:cubicBezTo>
                  <a:pt x="18085" y="2727"/>
                  <a:pt x="18085" y="2727"/>
                  <a:pt x="18085" y="2727"/>
                </a:cubicBezTo>
                <a:cubicBezTo>
                  <a:pt x="7029" y="12775"/>
                  <a:pt x="7029" y="12775"/>
                  <a:pt x="7029" y="12775"/>
                </a:cubicBezTo>
                <a:lnTo>
                  <a:pt x="2525" y="10280"/>
                </a:lnTo>
                <a:close/>
                <a:moveTo>
                  <a:pt x="10544" y="18824"/>
                </a:moveTo>
                <a:cubicBezTo>
                  <a:pt x="10544" y="18824"/>
                  <a:pt x="8531" y="14791"/>
                  <a:pt x="8053" y="13287"/>
                </a:cubicBezTo>
                <a:cubicBezTo>
                  <a:pt x="18597" y="3205"/>
                  <a:pt x="18597" y="3205"/>
                  <a:pt x="18597" y="3205"/>
                </a:cubicBezTo>
                <a:lnTo>
                  <a:pt x="10544" y="18824"/>
                </a:lnTo>
                <a:close/>
              </a:path>
            </a:pathLst>
          </a:custGeom>
          <a:solidFill>
            <a:srgbClr val="FFFFFF"/>
          </a:solidFill>
          <a:ln w="12700">
            <a:miter lim="400000"/>
          </a:ln>
        </p:spPr>
        <p:txBody>
          <a:bodyPr tIns="91439" bIns="91439" anchor="ctr"/>
          <a:lstStyle/>
          <a:p>
            <a:pPr>
              <a:defRPr sz="2400"/>
            </a:pPr>
            <a:endParaRPr/>
          </a:p>
        </p:txBody>
      </p:sp>
      <p:sp>
        <p:nvSpPr>
          <p:cNvPr id="459" name="Freeform: Shape 19"/>
          <p:cNvSpPr/>
          <p:nvPr/>
        </p:nvSpPr>
        <p:spPr>
          <a:xfrm rot="10800000">
            <a:off x="3096853" y="1032"/>
            <a:ext cx="1139037" cy="98192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024" y="21600"/>
                </a:lnTo>
                <a:lnTo>
                  <a:pt x="10800" y="2939"/>
                </a:lnTo>
                <a:lnTo>
                  <a:pt x="1577" y="21600"/>
                </a:lnTo>
                <a:lnTo>
                  <a:pt x="0" y="21600"/>
                </a:lnTo>
                <a:lnTo>
                  <a:pt x="10800" y="0"/>
                </a:lnTo>
                <a:close/>
              </a:path>
            </a:pathLst>
          </a:custGeom>
          <a:solidFill>
            <a:srgbClr val="D13D39"/>
          </a:solidFill>
          <a:ln w="12700">
            <a:miter lim="400000"/>
          </a:ln>
        </p:spPr>
        <p:txBody>
          <a:bodyPr tIns="91439" bIns="91439" anchor="ctr"/>
          <a:lstStyle/>
          <a:p>
            <a:pPr algn="ctr">
              <a:defRPr sz="2400">
                <a:solidFill>
                  <a:srgbClr val="3F3F3F"/>
                </a:solidFill>
              </a:defRPr>
            </a:pPr>
            <a:endParaRPr/>
          </a:p>
        </p:txBody>
      </p:sp>
      <p:sp>
        <p:nvSpPr>
          <p:cNvPr id="460" name="Isosceles Triangle 8"/>
          <p:cNvSpPr/>
          <p:nvPr/>
        </p:nvSpPr>
        <p:spPr>
          <a:xfrm rot="16200000">
            <a:off x="12489722" y="7125703"/>
            <a:ext cx="376085" cy="324211"/>
          </a:xfrm>
          <a:prstGeom prst="triangle">
            <a:avLst/>
          </a:prstGeom>
          <a:solidFill>
            <a:srgbClr val="FFFFFF"/>
          </a:solidFill>
          <a:ln w="12700">
            <a:miter lim="400000"/>
          </a:ln>
        </p:spPr>
        <p:txBody>
          <a:bodyPr tIns="91439" bIns="91439" anchor="ctr"/>
          <a:lstStyle/>
          <a:p>
            <a:pPr algn="ctr">
              <a:defRPr sz="2400">
                <a:solidFill>
                  <a:srgbClr val="3F3F3F"/>
                </a:solidFill>
              </a:defRPr>
            </a:pPr>
            <a:endParaRPr/>
          </a:p>
        </p:txBody>
      </p:sp>
      <p:sp>
        <p:nvSpPr>
          <p:cNvPr id="461" name="Isosceles Triangle 9"/>
          <p:cNvSpPr/>
          <p:nvPr/>
        </p:nvSpPr>
        <p:spPr>
          <a:xfrm rot="5400000">
            <a:off x="11517091" y="8743921"/>
            <a:ext cx="376085" cy="324211"/>
          </a:xfrm>
          <a:prstGeom prst="triangle">
            <a:avLst/>
          </a:prstGeom>
          <a:solidFill>
            <a:srgbClr val="FFFFFF"/>
          </a:solidFill>
          <a:ln w="12700">
            <a:miter lim="400000"/>
          </a:ln>
        </p:spPr>
        <p:txBody>
          <a:bodyPr tIns="91439" bIns="91439" anchor="ctr"/>
          <a:lstStyle/>
          <a:p>
            <a:pPr algn="ctr">
              <a:defRPr sz="2400">
                <a:solidFill>
                  <a:srgbClr val="3F3F3F"/>
                </a:solidFill>
              </a:defRPr>
            </a:pPr>
            <a:endParaRPr/>
          </a:p>
        </p:txBody>
      </p:sp>
      <p:sp>
        <p:nvSpPr>
          <p:cNvPr id="462" name="Freeform 204"/>
          <p:cNvSpPr/>
          <p:nvPr/>
        </p:nvSpPr>
        <p:spPr>
          <a:xfrm>
            <a:off x="13361199" y="7043123"/>
            <a:ext cx="699486" cy="699484"/>
          </a:xfrm>
          <a:custGeom>
            <a:avLst/>
            <a:gdLst/>
            <a:ahLst/>
            <a:cxnLst>
              <a:cxn ang="0">
                <a:pos x="wd2" y="hd2"/>
              </a:cxn>
              <a:cxn ang="5400000">
                <a:pos x="wd2" y="hd2"/>
              </a:cxn>
              <a:cxn ang="10800000">
                <a:pos x="wd2" y="hd2"/>
              </a:cxn>
              <a:cxn ang="16200000">
                <a:pos x="wd2" y="hd2"/>
              </a:cxn>
            </a:cxnLst>
            <a:rect l="0" t="0" r="r" b="b"/>
            <a:pathLst>
              <a:path w="21600" h="21600" extrusionOk="0">
                <a:moveTo>
                  <a:pt x="10544" y="13581"/>
                </a:moveTo>
                <a:cubicBezTo>
                  <a:pt x="11056" y="13581"/>
                  <a:pt x="11534" y="13069"/>
                  <a:pt x="11534" y="12557"/>
                </a:cubicBezTo>
                <a:cubicBezTo>
                  <a:pt x="11534" y="4504"/>
                  <a:pt x="11534" y="4504"/>
                  <a:pt x="11534" y="4504"/>
                </a:cubicBezTo>
                <a:cubicBezTo>
                  <a:pt x="11534" y="4504"/>
                  <a:pt x="11056" y="4027"/>
                  <a:pt x="10544" y="4027"/>
                </a:cubicBezTo>
                <a:lnTo>
                  <a:pt x="10032" y="4504"/>
                </a:lnTo>
                <a:cubicBezTo>
                  <a:pt x="10032" y="12557"/>
                  <a:pt x="10032" y="12557"/>
                  <a:pt x="10032" y="12557"/>
                </a:cubicBezTo>
                <a:cubicBezTo>
                  <a:pt x="10032" y="13069"/>
                  <a:pt x="10544" y="13581"/>
                  <a:pt x="10544" y="13581"/>
                </a:cubicBezTo>
                <a:close/>
                <a:moveTo>
                  <a:pt x="14536" y="13581"/>
                </a:moveTo>
                <a:cubicBezTo>
                  <a:pt x="15082" y="13581"/>
                  <a:pt x="15560" y="13069"/>
                  <a:pt x="15560" y="12557"/>
                </a:cubicBezTo>
                <a:cubicBezTo>
                  <a:pt x="15560" y="6518"/>
                  <a:pt x="15560" y="6518"/>
                  <a:pt x="15560" y="6518"/>
                </a:cubicBezTo>
                <a:cubicBezTo>
                  <a:pt x="15560" y="6518"/>
                  <a:pt x="15082" y="6040"/>
                  <a:pt x="14536" y="6040"/>
                </a:cubicBezTo>
                <a:lnTo>
                  <a:pt x="14059" y="6518"/>
                </a:lnTo>
                <a:cubicBezTo>
                  <a:pt x="14059" y="12557"/>
                  <a:pt x="14059" y="12557"/>
                  <a:pt x="14059" y="12557"/>
                </a:cubicBezTo>
                <a:cubicBezTo>
                  <a:pt x="14059" y="13069"/>
                  <a:pt x="14536" y="13581"/>
                  <a:pt x="14536" y="13581"/>
                </a:cubicBezTo>
                <a:close/>
                <a:moveTo>
                  <a:pt x="6518" y="13581"/>
                </a:moveTo>
                <a:cubicBezTo>
                  <a:pt x="7029" y="13581"/>
                  <a:pt x="7541" y="13069"/>
                  <a:pt x="7541" y="12557"/>
                </a:cubicBezTo>
                <a:cubicBezTo>
                  <a:pt x="7541" y="10032"/>
                  <a:pt x="7541" y="10032"/>
                  <a:pt x="7541" y="10032"/>
                </a:cubicBezTo>
                <a:cubicBezTo>
                  <a:pt x="7541" y="9555"/>
                  <a:pt x="7029" y="9555"/>
                  <a:pt x="6518" y="9555"/>
                </a:cubicBezTo>
                <a:cubicBezTo>
                  <a:pt x="6518" y="9555"/>
                  <a:pt x="6006" y="9555"/>
                  <a:pt x="6006" y="10032"/>
                </a:cubicBezTo>
                <a:cubicBezTo>
                  <a:pt x="6006" y="12557"/>
                  <a:pt x="6006" y="12557"/>
                  <a:pt x="6006" y="12557"/>
                </a:cubicBezTo>
                <a:cubicBezTo>
                  <a:pt x="6006" y="13069"/>
                  <a:pt x="6518" y="13581"/>
                  <a:pt x="6518" y="13581"/>
                </a:cubicBezTo>
                <a:close/>
                <a:moveTo>
                  <a:pt x="0" y="0"/>
                </a:moveTo>
                <a:cubicBezTo>
                  <a:pt x="0" y="1501"/>
                  <a:pt x="0" y="1501"/>
                  <a:pt x="0" y="1501"/>
                </a:cubicBezTo>
                <a:cubicBezTo>
                  <a:pt x="1501" y="1501"/>
                  <a:pt x="1501" y="1501"/>
                  <a:pt x="1501" y="1501"/>
                </a:cubicBezTo>
                <a:cubicBezTo>
                  <a:pt x="1501" y="2491"/>
                  <a:pt x="1501" y="14059"/>
                  <a:pt x="1501" y="14059"/>
                </a:cubicBezTo>
                <a:cubicBezTo>
                  <a:pt x="1501" y="15560"/>
                  <a:pt x="2491" y="16584"/>
                  <a:pt x="3992" y="16584"/>
                </a:cubicBezTo>
                <a:cubicBezTo>
                  <a:pt x="8019" y="16584"/>
                  <a:pt x="8019" y="16584"/>
                  <a:pt x="8019" y="16584"/>
                </a:cubicBezTo>
                <a:cubicBezTo>
                  <a:pt x="5528" y="21600"/>
                  <a:pt x="5528" y="21600"/>
                  <a:pt x="5528" y="21600"/>
                </a:cubicBezTo>
                <a:cubicBezTo>
                  <a:pt x="7541" y="21600"/>
                  <a:pt x="7541" y="21600"/>
                  <a:pt x="7541" y="21600"/>
                </a:cubicBezTo>
                <a:cubicBezTo>
                  <a:pt x="10032" y="16584"/>
                  <a:pt x="10032" y="16584"/>
                  <a:pt x="10032" y="16584"/>
                </a:cubicBezTo>
                <a:cubicBezTo>
                  <a:pt x="11534" y="16584"/>
                  <a:pt x="11534" y="16584"/>
                  <a:pt x="11534" y="16584"/>
                </a:cubicBezTo>
                <a:cubicBezTo>
                  <a:pt x="14059" y="21600"/>
                  <a:pt x="14059" y="21600"/>
                  <a:pt x="14059" y="21600"/>
                </a:cubicBezTo>
                <a:cubicBezTo>
                  <a:pt x="16072" y="21600"/>
                  <a:pt x="16072" y="21600"/>
                  <a:pt x="16072" y="21600"/>
                </a:cubicBezTo>
                <a:cubicBezTo>
                  <a:pt x="13547" y="16584"/>
                  <a:pt x="13547" y="16584"/>
                  <a:pt x="13547" y="16584"/>
                </a:cubicBezTo>
                <a:cubicBezTo>
                  <a:pt x="17573" y="16584"/>
                  <a:pt x="17573" y="16584"/>
                  <a:pt x="17573" y="16584"/>
                </a:cubicBezTo>
                <a:cubicBezTo>
                  <a:pt x="19075" y="16584"/>
                  <a:pt x="20064" y="15560"/>
                  <a:pt x="20064" y="14059"/>
                </a:cubicBezTo>
                <a:cubicBezTo>
                  <a:pt x="20064" y="14059"/>
                  <a:pt x="20064" y="2491"/>
                  <a:pt x="20064" y="1501"/>
                </a:cubicBezTo>
                <a:cubicBezTo>
                  <a:pt x="21600" y="1501"/>
                  <a:pt x="21600" y="1501"/>
                  <a:pt x="21600" y="1501"/>
                </a:cubicBezTo>
                <a:cubicBezTo>
                  <a:pt x="21600" y="0"/>
                  <a:pt x="21600" y="0"/>
                  <a:pt x="21600" y="0"/>
                </a:cubicBezTo>
                <a:lnTo>
                  <a:pt x="0" y="0"/>
                </a:lnTo>
                <a:close/>
                <a:moveTo>
                  <a:pt x="18563" y="14059"/>
                </a:moveTo>
                <a:cubicBezTo>
                  <a:pt x="18563" y="15082"/>
                  <a:pt x="18085" y="15560"/>
                  <a:pt x="17573" y="15560"/>
                </a:cubicBezTo>
                <a:cubicBezTo>
                  <a:pt x="3992" y="15560"/>
                  <a:pt x="3992" y="15560"/>
                  <a:pt x="3992" y="15560"/>
                </a:cubicBezTo>
                <a:cubicBezTo>
                  <a:pt x="3003" y="15560"/>
                  <a:pt x="2491" y="15082"/>
                  <a:pt x="2491" y="14059"/>
                </a:cubicBezTo>
                <a:cubicBezTo>
                  <a:pt x="2491" y="14059"/>
                  <a:pt x="2491" y="2013"/>
                  <a:pt x="2491" y="1501"/>
                </a:cubicBezTo>
                <a:cubicBezTo>
                  <a:pt x="18563" y="1501"/>
                  <a:pt x="18563" y="1501"/>
                  <a:pt x="18563" y="1501"/>
                </a:cubicBezTo>
                <a:cubicBezTo>
                  <a:pt x="18563" y="2491"/>
                  <a:pt x="18563" y="14059"/>
                  <a:pt x="18563" y="14059"/>
                </a:cubicBezTo>
                <a:close/>
              </a:path>
            </a:pathLst>
          </a:custGeom>
          <a:solidFill>
            <a:srgbClr val="FFFFFF"/>
          </a:solidFill>
          <a:ln w="12700">
            <a:miter lim="400000"/>
          </a:ln>
        </p:spPr>
        <p:txBody>
          <a:bodyPr tIns="91439" bIns="91439" anchor="ctr"/>
          <a:lstStyle/>
          <a:p>
            <a:pPr>
              <a:defRPr sz="2400"/>
            </a:pPr>
            <a:endParaRPr/>
          </a:p>
        </p:txBody>
      </p:sp>
      <p:sp>
        <p:nvSpPr>
          <p:cNvPr id="463" name="Freeform 207"/>
          <p:cNvSpPr/>
          <p:nvPr/>
        </p:nvSpPr>
        <p:spPr>
          <a:xfrm>
            <a:off x="10345812" y="8560413"/>
            <a:ext cx="650069" cy="699486"/>
          </a:xfrm>
          <a:custGeom>
            <a:avLst/>
            <a:gdLst/>
            <a:ahLst/>
            <a:cxnLst>
              <a:cxn ang="0">
                <a:pos x="wd2" y="hd2"/>
              </a:cxn>
              <a:cxn ang="5400000">
                <a:pos x="wd2" y="hd2"/>
              </a:cxn>
              <a:cxn ang="10800000">
                <a:pos x="wd2" y="hd2"/>
              </a:cxn>
              <a:cxn ang="16200000">
                <a:pos x="wd2" y="hd2"/>
              </a:cxn>
            </a:cxnLst>
            <a:rect l="0" t="0" r="r" b="b"/>
            <a:pathLst>
              <a:path w="21600" h="21600" extrusionOk="0">
                <a:moveTo>
                  <a:pt x="18923" y="0"/>
                </a:moveTo>
                <a:cubicBezTo>
                  <a:pt x="3264" y="0"/>
                  <a:pt x="3264" y="0"/>
                  <a:pt x="3264" y="0"/>
                </a:cubicBezTo>
                <a:cubicBezTo>
                  <a:pt x="1614" y="0"/>
                  <a:pt x="0" y="1024"/>
                  <a:pt x="0" y="2491"/>
                </a:cubicBezTo>
                <a:cubicBezTo>
                  <a:pt x="0" y="18597"/>
                  <a:pt x="0" y="18597"/>
                  <a:pt x="0" y="18597"/>
                </a:cubicBezTo>
                <a:cubicBezTo>
                  <a:pt x="0" y="20099"/>
                  <a:pt x="1614" y="21600"/>
                  <a:pt x="3264" y="21600"/>
                </a:cubicBezTo>
                <a:cubicBezTo>
                  <a:pt x="18923" y="21600"/>
                  <a:pt x="18923" y="21600"/>
                  <a:pt x="18923" y="21600"/>
                </a:cubicBezTo>
                <a:cubicBezTo>
                  <a:pt x="20537" y="21600"/>
                  <a:pt x="21600" y="20099"/>
                  <a:pt x="21600" y="18597"/>
                </a:cubicBezTo>
                <a:cubicBezTo>
                  <a:pt x="21600" y="2491"/>
                  <a:pt x="21600" y="2491"/>
                  <a:pt x="21600" y="2491"/>
                </a:cubicBezTo>
                <a:cubicBezTo>
                  <a:pt x="21600" y="1024"/>
                  <a:pt x="20537" y="0"/>
                  <a:pt x="18923" y="0"/>
                </a:cubicBezTo>
                <a:close/>
                <a:moveTo>
                  <a:pt x="3264" y="1501"/>
                </a:moveTo>
                <a:cubicBezTo>
                  <a:pt x="18923" y="1501"/>
                  <a:pt x="18923" y="1501"/>
                  <a:pt x="18923" y="1501"/>
                </a:cubicBezTo>
                <a:cubicBezTo>
                  <a:pt x="19436" y="1501"/>
                  <a:pt x="19436" y="1501"/>
                  <a:pt x="19436" y="1501"/>
                </a:cubicBezTo>
                <a:cubicBezTo>
                  <a:pt x="16759" y="4027"/>
                  <a:pt x="16759" y="4027"/>
                  <a:pt x="16759" y="4027"/>
                </a:cubicBezTo>
                <a:cubicBezTo>
                  <a:pt x="5428" y="4027"/>
                  <a:pt x="5428" y="4027"/>
                  <a:pt x="5428" y="4027"/>
                </a:cubicBezTo>
                <a:cubicBezTo>
                  <a:pt x="2164" y="1501"/>
                  <a:pt x="2164" y="1501"/>
                  <a:pt x="2164" y="1501"/>
                </a:cubicBezTo>
                <a:cubicBezTo>
                  <a:pt x="2714" y="1501"/>
                  <a:pt x="2714" y="1501"/>
                  <a:pt x="3264" y="1501"/>
                </a:cubicBezTo>
                <a:close/>
                <a:moveTo>
                  <a:pt x="20537" y="18597"/>
                </a:moveTo>
                <a:cubicBezTo>
                  <a:pt x="20537" y="19587"/>
                  <a:pt x="19436" y="20099"/>
                  <a:pt x="18923" y="20099"/>
                </a:cubicBezTo>
                <a:cubicBezTo>
                  <a:pt x="3264" y="20099"/>
                  <a:pt x="3264" y="20099"/>
                  <a:pt x="3264" y="20099"/>
                </a:cubicBezTo>
                <a:cubicBezTo>
                  <a:pt x="2164" y="20099"/>
                  <a:pt x="1614" y="19587"/>
                  <a:pt x="1614" y="18597"/>
                </a:cubicBezTo>
                <a:cubicBezTo>
                  <a:pt x="1614" y="3037"/>
                  <a:pt x="1614" y="3037"/>
                  <a:pt x="1614" y="3037"/>
                </a:cubicBezTo>
                <a:cubicBezTo>
                  <a:pt x="4327" y="5528"/>
                  <a:pt x="4327" y="5528"/>
                  <a:pt x="4327" y="5528"/>
                </a:cubicBezTo>
                <a:cubicBezTo>
                  <a:pt x="17273" y="5528"/>
                  <a:pt x="17273" y="5528"/>
                  <a:pt x="17273" y="5528"/>
                </a:cubicBezTo>
                <a:cubicBezTo>
                  <a:pt x="20537" y="3037"/>
                  <a:pt x="20537" y="3037"/>
                  <a:pt x="20537" y="3037"/>
                </a:cubicBezTo>
                <a:lnTo>
                  <a:pt x="20537" y="18597"/>
                </a:lnTo>
                <a:close/>
              </a:path>
            </a:pathLst>
          </a:custGeom>
          <a:solidFill>
            <a:srgbClr val="FFFFFF"/>
          </a:solidFill>
          <a:ln w="12700">
            <a:miter lim="400000"/>
          </a:ln>
        </p:spPr>
        <p:txBody>
          <a:bodyPr tIns="91439" bIns="91439" anchor="ctr"/>
          <a:lstStyle/>
          <a:p>
            <a:pPr>
              <a:defRPr sz="2400"/>
            </a:pPr>
            <a:endParaRPr/>
          </a:p>
        </p:txBody>
      </p:sp>
      <p:sp>
        <p:nvSpPr>
          <p:cNvPr id="464" name="Isosceles Triangle 17"/>
          <p:cNvSpPr/>
          <p:nvPr/>
        </p:nvSpPr>
        <p:spPr>
          <a:xfrm rot="16200000">
            <a:off x="12489722" y="10250988"/>
            <a:ext cx="376085" cy="324211"/>
          </a:xfrm>
          <a:prstGeom prst="triangle">
            <a:avLst/>
          </a:prstGeom>
          <a:solidFill>
            <a:srgbClr val="FFFFFF"/>
          </a:solidFill>
          <a:ln w="12700">
            <a:miter lim="400000"/>
          </a:ln>
        </p:spPr>
        <p:txBody>
          <a:bodyPr tIns="91439" bIns="91439" anchor="ctr"/>
          <a:lstStyle/>
          <a:p>
            <a:pPr algn="ctr">
              <a:defRPr sz="2400">
                <a:solidFill>
                  <a:srgbClr val="3F3F3F"/>
                </a:solidFill>
              </a:defRPr>
            </a:pPr>
            <a:endParaRPr/>
          </a:p>
        </p:txBody>
      </p:sp>
      <p:sp>
        <p:nvSpPr>
          <p:cNvPr id="465" name="Freeform 200"/>
          <p:cNvSpPr/>
          <p:nvPr/>
        </p:nvSpPr>
        <p:spPr>
          <a:xfrm>
            <a:off x="13443072" y="10107986"/>
            <a:ext cx="654485" cy="610215"/>
          </a:xfrm>
          <a:custGeom>
            <a:avLst/>
            <a:gdLst/>
            <a:ahLst/>
            <a:cxnLst>
              <a:cxn ang="0">
                <a:pos x="wd2" y="hd2"/>
              </a:cxn>
              <a:cxn ang="5400000">
                <a:pos x="wd2" y="hd2"/>
              </a:cxn>
              <a:cxn ang="10800000">
                <a:pos x="wd2" y="hd2"/>
              </a:cxn>
              <a:cxn ang="16200000">
                <a:pos x="wd2" y="hd2"/>
              </a:cxn>
            </a:cxnLst>
            <a:rect l="0" t="0" r="r" b="b"/>
            <a:pathLst>
              <a:path w="21600" h="21196" extrusionOk="0">
                <a:moveTo>
                  <a:pt x="10544" y="1297"/>
                </a:moveTo>
                <a:close/>
                <a:moveTo>
                  <a:pt x="478" y="7602"/>
                </a:moveTo>
                <a:cubicBezTo>
                  <a:pt x="9520" y="11828"/>
                  <a:pt x="9520" y="11828"/>
                  <a:pt x="9520" y="11828"/>
                </a:cubicBezTo>
                <a:cubicBezTo>
                  <a:pt x="10544" y="12366"/>
                  <a:pt x="11056" y="12366"/>
                  <a:pt x="11534" y="11828"/>
                </a:cubicBezTo>
                <a:cubicBezTo>
                  <a:pt x="20576" y="7602"/>
                  <a:pt x="20576" y="7602"/>
                  <a:pt x="20576" y="7602"/>
                </a:cubicBezTo>
                <a:cubicBezTo>
                  <a:pt x="21600" y="7100"/>
                  <a:pt x="21600" y="6025"/>
                  <a:pt x="20576" y="5488"/>
                </a:cubicBezTo>
                <a:cubicBezTo>
                  <a:pt x="11534" y="222"/>
                  <a:pt x="11534" y="222"/>
                  <a:pt x="11534" y="222"/>
                </a:cubicBezTo>
                <a:cubicBezTo>
                  <a:pt x="11056" y="-279"/>
                  <a:pt x="10544" y="222"/>
                  <a:pt x="9520" y="222"/>
                </a:cubicBezTo>
                <a:cubicBezTo>
                  <a:pt x="478" y="5488"/>
                  <a:pt x="478" y="5488"/>
                  <a:pt x="478" y="5488"/>
                </a:cubicBezTo>
                <a:cubicBezTo>
                  <a:pt x="0" y="6025"/>
                  <a:pt x="0" y="7100"/>
                  <a:pt x="478" y="7602"/>
                </a:cubicBezTo>
                <a:close/>
                <a:moveTo>
                  <a:pt x="10544" y="1297"/>
                </a:moveTo>
                <a:cubicBezTo>
                  <a:pt x="20064" y="6563"/>
                  <a:pt x="20064" y="6563"/>
                  <a:pt x="20064" y="6563"/>
                </a:cubicBezTo>
                <a:cubicBezTo>
                  <a:pt x="10544" y="10790"/>
                  <a:pt x="10544" y="10790"/>
                  <a:pt x="10544" y="10790"/>
                </a:cubicBezTo>
                <a:cubicBezTo>
                  <a:pt x="1501" y="6563"/>
                  <a:pt x="1501" y="6563"/>
                  <a:pt x="1501" y="6563"/>
                </a:cubicBezTo>
                <a:lnTo>
                  <a:pt x="10544" y="1297"/>
                </a:lnTo>
                <a:close/>
                <a:moveTo>
                  <a:pt x="10544" y="19745"/>
                </a:moveTo>
                <a:cubicBezTo>
                  <a:pt x="1501" y="15518"/>
                  <a:pt x="1501" y="15518"/>
                  <a:pt x="1501" y="15518"/>
                </a:cubicBezTo>
                <a:cubicBezTo>
                  <a:pt x="1501" y="15518"/>
                  <a:pt x="478" y="15017"/>
                  <a:pt x="0" y="15017"/>
                </a:cubicBezTo>
                <a:cubicBezTo>
                  <a:pt x="0" y="15518"/>
                  <a:pt x="0" y="16055"/>
                  <a:pt x="478" y="16593"/>
                </a:cubicBezTo>
                <a:cubicBezTo>
                  <a:pt x="9520" y="20820"/>
                  <a:pt x="9520" y="20820"/>
                  <a:pt x="9520" y="20820"/>
                </a:cubicBezTo>
                <a:cubicBezTo>
                  <a:pt x="10544" y="21321"/>
                  <a:pt x="11056" y="21321"/>
                  <a:pt x="11534" y="20820"/>
                </a:cubicBezTo>
                <a:cubicBezTo>
                  <a:pt x="20576" y="16593"/>
                  <a:pt x="20576" y="16593"/>
                  <a:pt x="20576" y="16593"/>
                </a:cubicBezTo>
                <a:cubicBezTo>
                  <a:pt x="21088" y="16593"/>
                  <a:pt x="21600" y="15518"/>
                  <a:pt x="21600" y="15017"/>
                </a:cubicBezTo>
                <a:cubicBezTo>
                  <a:pt x="21088" y="15017"/>
                  <a:pt x="20064" y="15518"/>
                  <a:pt x="20064" y="15518"/>
                </a:cubicBezTo>
                <a:lnTo>
                  <a:pt x="10544" y="19745"/>
                </a:lnTo>
                <a:close/>
                <a:moveTo>
                  <a:pt x="478" y="11828"/>
                </a:moveTo>
                <a:cubicBezTo>
                  <a:pt x="9520" y="16593"/>
                  <a:pt x="9520" y="16593"/>
                  <a:pt x="9520" y="16593"/>
                </a:cubicBezTo>
                <a:cubicBezTo>
                  <a:pt x="10544" y="16593"/>
                  <a:pt x="11056" y="16593"/>
                  <a:pt x="11534" y="16593"/>
                </a:cubicBezTo>
                <a:cubicBezTo>
                  <a:pt x="20576" y="11828"/>
                  <a:pt x="20576" y="11828"/>
                  <a:pt x="20576" y="11828"/>
                </a:cubicBezTo>
                <a:cubicBezTo>
                  <a:pt x="21088" y="11828"/>
                  <a:pt x="21600" y="10790"/>
                  <a:pt x="21600" y="10252"/>
                </a:cubicBezTo>
                <a:cubicBezTo>
                  <a:pt x="21088" y="10790"/>
                  <a:pt x="20064" y="10790"/>
                  <a:pt x="20064" y="10790"/>
                </a:cubicBezTo>
                <a:cubicBezTo>
                  <a:pt x="10544" y="15518"/>
                  <a:pt x="10544" y="15518"/>
                  <a:pt x="10544" y="15518"/>
                </a:cubicBezTo>
                <a:cubicBezTo>
                  <a:pt x="1501" y="10790"/>
                  <a:pt x="1501" y="10790"/>
                  <a:pt x="1501" y="10790"/>
                </a:cubicBezTo>
                <a:cubicBezTo>
                  <a:pt x="1501" y="10790"/>
                  <a:pt x="478" y="10790"/>
                  <a:pt x="0" y="10252"/>
                </a:cubicBezTo>
                <a:cubicBezTo>
                  <a:pt x="0" y="10790"/>
                  <a:pt x="0" y="11828"/>
                  <a:pt x="478" y="11828"/>
                </a:cubicBezTo>
                <a:close/>
              </a:path>
            </a:pathLst>
          </a:custGeom>
          <a:solidFill>
            <a:srgbClr val="FFFFFF"/>
          </a:solidFill>
          <a:ln w="12700">
            <a:miter lim="400000"/>
          </a:ln>
        </p:spPr>
        <p:txBody>
          <a:bodyPr tIns="91439" bIns="91439" anchor="ctr"/>
          <a:lstStyle/>
          <a:p>
            <a:pPr>
              <a:defRPr sz="2400"/>
            </a:pPr>
            <a:endParaRPr/>
          </a:p>
        </p:txBody>
      </p:sp>
      <p:sp>
        <p:nvSpPr>
          <p:cNvPr id="466" name="TextBox 12"/>
          <p:cNvSpPr txBox="1"/>
          <p:nvPr/>
        </p:nvSpPr>
        <p:spPr>
          <a:xfrm>
            <a:off x="4132246" y="5917824"/>
            <a:ext cx="5653575" cy="604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r">
              <a:lnSpc>
                <a:spcPct val="150000"/>
              </a:lnSpc>
              <a:defRPr sz="2800">
                <a:latin typeface="Helvetica Neue"/>
                <a:ea typeface="Helvetica Neue"/>
                <a:cs typeface="Helvetica Neue"/>
                <a:sym typeface="Helvetica Neue"/>
              </a:defRPr>
            </a:lvl1pPr>
          </a:lstStyle>
          <a:p>
            <a:r>
              <a:t>Problem Statement</a:t>
            </a:r>
          </a:p>
        </p:txBody>
      </p:sp>
      <p:sp>
        <p:nvSpPr>
          <p:cNvPr id="467" name="TextBox 16"/>
          <p:cNvSpPr txBox="1"/>
          <p:nvPr/>
        </p:nvSpPr>
        <p:spPr>
          <a:xfrm>
            <a:off x="4151514" y="8297389"/>
            <a:ext cx="5653575"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r">
              <a:lnSpc>
                <a:spcPct val="150000"/>
              </a:lnSpc>
              <a:defRPr b="1">
                <a:latin typeface="Helvetica Neue"/>
                <a:ea typeface="Helvetica Neue"/>
                <a:cs typeface="Helvetica Neue"/>
                <a:sym typeface="Helvetica Neue"/>
              </a:defRPr>
            </a:lvl1pPr>
          </a:lstStyle>
          <a:p>
            <a:r>
              <a:t>PART FOUR</a:t>
            </a:r>
          </a:p>
        </p:txBody>
      </p:sp>
      <p:sp>
        <p:nvSpPr>
          <p:cNvPr id="468" name="TextBox 12"/>
          <p:cNvSpPr txBox="1"/>
          <p:nvPr/>
        </p:nvSpPr>
        <p:spPr>
          <a:xfrm>
            <a:off x="4138668" y="8909940"/>
            <a:ext cx="5653575" cy="604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r">
              <a:lnSpc>
                <a:spcPct val="150000"/>
              </a:lnSpc>
              <a:defRPr sz="2800">
                <a:latin typeface="Helvetica Neue"/>
                <a:ea typeface="Helvetica Neue"/>
                <a:cs typeface="Helvetica Neue"/>
                <a:sym typeface="Helvetica Neue"/>
              </a:defRPr>
            </a:lvl1pPr>
          </a:lstStyle>
          <a:p>
            <a:r>
              <a:t>Data  Analysis and Sales Forecast</a:t>
            </a:r>
          </a:p>
        </p:txBody>
      </p:sp>
      <p:sp>
        <p:nvSpPr>
          <p:cNvPr id="469" name="TextBox 12"/>
          <p:cNvSpPr txBox="1"/>
          <p:nvPr/>
        </p:nvSpPr>
        <p:spPr>
          <a:xfrm>
            <a:off x="14597076" y="7272169"/>
            <a:ext cx="5653575" cy="6047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nSpc>
                <a:spcPct val="150000"/>
              </a:lnSpc>
              <a:defRPr sz="2800">
                <a:latin typeface="Helvetica Neue"/>
                <a:ea typeface="Helvetica Neue"/>
                <a:cs typeface="Helvetica Neue"/>
                <a:sym typeface="Helvetica Neue"/>
              </a:defRPr>
            </a:lvl1pPr>
          </a:lstStyle>
          <a:p>
            <a:r>
              <a:t>Data Overview</a:t>
            </a:r>
          </a:p>
        </p:txBody>
      </p:sp>
      <p:sp>
        <p:nvSpPr>
          <p:cNvPr id="470" name="TextBox 13"/>
          <p:cNvSpPr txBox="1"/>
          <p:nvPr/>
        </p:nvSpPr>
        <p:spPr>
          <a:xfrm>
            <a:off x="14598178" y="6698723"/>
            <a:ext cx="5653575" cy="666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nSpc>
                <a:spcPct val="150000"/>
              </a:lnSpc>
              <a:defRPr b="1">
                <a:latin typeface="Helvetica Neue"/>
                <a:ea typeface="Helvetica Neue"/>
                <a:cs typeface="Helvetica Neue"/>
                <a:sym typeface="Helvetica Neue"/>
              </a:defRPr>
            </a:lvl1pPr>
          </a:lstStyle>
          <a:p>
            <a:r>
              <a:t>PART THREE</a:t>
            </a:r>
          </a:p>
        </p:txBody>
      </p:sp>
      <p:sp>
        <p:nvSpPr>
          <p:cNvPr id="471" name="TextBox 12"/>
          <p:cNvSpPr txBox="1"/>
          <p:nvPr/>
        </p:nvSpPr>
        <p:spPr>
          <a:xfrm>
            <a:off x="14597076" y="10346448"/>
            <a:ext cx="5653575" cy="604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nSpc>
                <a:spcPct val="150000"/>
              </a:lnSpc>
              <a:defRPr sz="2800">
                <a:latin typeface="Helvetica Neue"/>
                <a:ea typeface="Helvetica Neue"/>
                <a:cs typeface="Helvetica Neue"/>
                <a:sym typeface="Helvetica Neue"/>
              </a:defRPr>
            </a:lvl1pPr>
          </a:lstStyle>
          <a:p>
            <a:r>
              <a:t>Future Work</a:t>
            </a:r>
          </a:p>
        </p:txBody>
      </p:sp>
      <p:sp>
        <p:nvSpPr>
          <p:cNvPr id="472" name="TextBox 13"/>
          <p:cNvSpPr txBox="1"/>
          <p:nvPr/>
        </p:nvSpPr>
        <p:spPr>
          <a:xfrm>
            <a:off x="14598178" y="9773002"/>
            <a:ext cx="5653575"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nSpc>
                <a:spcPct val="150000"/>
              </a:lnSpc>
              <a:defRPr b="1">
                <a:latin typeface="Helvetica Neue"/>
                <a:ea typeface="Helvetica Neue"/>
                <a:cs typeface="Helvetica Neue"/>
                <a:sym typeface="Helvetica Neue"/>
              </a:defRPr>
            </a:lvl1pPr>
          </a:lstStyle>
          <a:p>
            <a:r>
              <a:t>PART FIVE</a:t>
            </a:r>
          </a:p>
        </p:txBody>
      </p:sp>
      <p:sp>
        <p:nvSpPr>
          <p:cNvPr id="473" name="Isosceles Triangle 8"/>
          <p:cNvSpPr/>
          <p:nvPr/>
        </p:nvSpPr>
        <p:spPr>
          <a:xfrm rot="16200000">
            <a:off x="12517624" y="4305051"/>
            <a:ext cx="376085" cy="324212"/>
          </a:xfrm>
          <a:prstGeom prst="triangle">
            <a:avLst/>
          </a:prstGeom>
          <a:solidFill>
            <a:srgbClr val="FFFFFF"/>
          </a:solidFill>
          <a:ln w="12700">
            <a:miter lim="400000"/>
          </a:ln>
        </p:spPr>
        <p:txBody>
          <a:bodyPr tIns="91439" bIns="91439" anchor="ctr"/>
          <a:lstStyle/>
          <a:p>
            <a:pPr algn="ctr">
              <a:defRPr sz="2400"/>
            </a:pPr>
            <a:endParaRPr/>
          </a:p>
        </p:txBody>
      </p:sp>
      <p:sp>
        <p:nvSpPr>
          <p:cNvPr id="474" name="TextBox 12"/>
          <p:cNvSpPr txBox="1"/>
          <p:nvPr/>
        </p:nvSpPr>
        <p:spPr>
          <a:xfrm>
            <a:off x="14582016" y="4451518"/>
            <a:ext cx="5653575" cy="60472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nSpc>
                <a:spcPct val="150000"/>
              </a:lnSpc>
              <a:defRPr sz="2800">
                <a:latin typeface="Helvetica Neue"/>
                <a:ea typeface="Helvetica Neue"/>
                <a:cs typeface="Helvetica Neue"/>
                <a:sym typeface="Helvetica Neue"/>
              </a:defRPr>
            </a:lvl1pPr>
          </a:lstStyle>
          <a:p>
            <a:r>
              <a:t>Company Background</a:t>
            </a:r>
          </a:p>
        </p:txBody>
      </p:sp>
      <p:sp>
        <p:nvSpPr>
          <p:cNvPr id="475" name="TextBox 13"/>
          <p:cNvSpPr txBox="1"/>
          <p:nvPr/>
        </p:nvSpPr>
        <p:spPr>
          <a:xfrm>
            <a:off x="14583119" y="3878072"/>
            <a:ext cx="5653575"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nSpc>
                <a:spcPct val="150000"/>
              </a:lnSpc>
              <a:defRPr b="1">
                <a:latin typeface="Helvetica Neue"/>
                <a:ea typeface="Helvetica Neue"/>
                <a:cs typeface="Helvetica Neue"/>
                <a:sym typeface="Helvetica Neue"/>
              </a:defRPr>
            </a:lvl1pPr>
          </a:lstStyle>
          <a:p>
            <a:r>
              <a:t>PART ONE</a:t>
            </a:r>
          </a:p>
        </p:txBody>
      </p:sp>
      <p:sp>
        <p:nvSpPr>
          <p:cNvPr id="476" name="Freeform 210"/>
          <p:cNvSpPr/>
          <p:nvPr/>
        </p:nvSpPr>
        <p:spPr>
          <a:xfrm>
            <a:off x="13315164" y="4047872"/>
            <a:ext cx="838573" cy="838571"/>
          </a:xfrm>
          <a:custGeom>
            <a:avLst/>
            <a:gdLst/>
            <a:ahLst/>
            <a:cxnLst>
              <a:cxn ang="0">
                <a:pos x="wd2" y="hd2"/>
              </a:cxn>
              <a:cxn ang="5400000">
                <a:pos x="wd2" y="hd2"/>
              </a:cxn>
              <a:cxn ang="10800000">
                <a:pos x="wd2" y="hd2"/>
              </a:cxn>
              <a:cxn ang="16200000">
                <a:pos x="wd2" y="hd2"/>
              </a:cxn>
            </a:cxnLst>
            <a:rect l="0" t="0" r="r" b="b"/>
            <a:pathLst>
              <a:path w="21600" h="21600" extrusionOk="0">
                <a:moveTo>
                  <a:pt x="16759" y="15135"/>
                </a:moveTo>
                <a:lnTo>
                  <a:pt x="20537" y="11902"/>
                </a:lnTo>
                <a:lnTo>
                  <a:pt x="18373" y="11902"/>
                </a:lnTo>
                <a:lnTo>
                  <a:pt x="10268" y="3784"/>
                </a:lnTo>
                <a:lnTo>
                  <a:pt x="10268" y="0"/>
                </a:lnTo>
                <a:lnTo>
                  <a:pt x="0" y="10249"/>
                </a:lnTo>
                <a:lnTo>
                  <a:pt x="3777" y="10249"/>
                </a:lnTo>
                <a:lnTo>
                  <a:pt x="11882" y="18367"/>
                </a:lnTo>
                <a:lnTo>
                  <a:pt x="11882" y="20535"/>
                </a:lnTo>
                <a:lnTo>
                  <a:pt x="15109" y="16751"/>
                </a:lnTo>
                <a:lnTo>
                  <a:pt x="21050" y="21600"/>
                </a:lnTo>
                <a:lnTo>
                  <a:pt x="21600" y="21086"/>
                </a:lnTo>
                <a:lnTo>
                  <a:pt x="16759" y="15135"/>
                </a:lnTo>
                <a:close/>
                <a:moveTo>
                  <a:pt x="12945" y="17302"/>
                </a:moveTo>
                <a:lnTo>
                  <a:pt x="4877" y="9184"/>
                </a:lnTo>
                <a:lnTo>
                  <a:pt x="9205" y="4849"/>
                </a:lnTo>
                <a:lnTo>
                  <a:pt x="17273" y="12967"/>
                </a:lnTo>
                <a:lnTo>
                  <a:pt x="12945" y="17302"/>
                </a:lnTo>
                <a:close/>
              </a:path>
            </a:pathLst>
          </a:custGeom>
          <a:solidFill>
            <a:srgbClr val="FFFFFF"/>
          </a:solidFill>
          <a:ln w="12700">
            <a:miter lim="400000"/>
          </a:ln>
        </p:spPr>
        <p:txBody>
          <a:bodyPr tIns="91439" bIns="91439" anchor="ctr"/>
          <a:lstStyle/>
          <a:p>
            <a:pPr>
              <a:defRPr sz="2400"/>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0B09"/>
        </a:solidFill>
        <a:effectLst/>
      </p:bgPr>
    </p:bg>
    <p:spTree>
      <p:nvGrpSpPr>
        <p:cNvPr id="1" name=""/>
        <p:cNvGrpSpPr/>
        <p:nvPr/>
      </p:nvGrpSpPr>
      <p:grpSpPr>
        <a:xfrm>
          <a:off x="0" y="0"/>
          <a:ext cx="0" cy="0"/>
          <a:chOff x="0" y="0"/>
          <a:chExt cx="0" cy="0"/>
        </a:xfrm>
      </p:grpSpPr>
      <p:pic>
        <p:nvPicPr>
          <p:cNvPr id="478" name="©DLMPD_Strings_Interior_008.jpg" descr="©DLMPD_Strings_Interior_008.jpg"/>
          <p:cNvPicPr>
            <a:picLocks noChangeAspect="1"/>
          </p:cNvPicPr>
          <p:nvPr/>
        </p:nvPicPr>
        <p:blipFill>
          <a:blip r:embed="rId3"/>
          <a:srcRect b="9059"/>
          <a:stretch>
            <a:fillRect/>
          </a:stretch>
        </p:blipFill>
        <p:spPr>
          <a:xfrm>
            <a:off x="992" y="-24342"/>
            <a:ext cx="24381855" cy="13764683"/>
          </a:xfrm>
          <a:prstGeom prst="rect">
            <a:avLst/>
          </a:prstGeom>
          <a:ln w="12700">
            <a:miter lim="400000"/>
          </a:ln>
        </p:spPr>
      </p:pic>
      <p:pic>
        <p:nvPicPr>
          <p:cNvPr id="479" name="Screen Shot 2019-12-05 at 8.32.29 PM.png" descr="Screen Shot 2019-12-05 at 8.32.29 PM.png"/>
          <p:cNvPicPr>
            <a:picLocks noChangeAspect="1"/>
          </p:cNvPicPr>
          <p:nvPr/>
        </p:nvPicPr>
        <p:blipFill>
          <a:blip r:embed="rId4">
            <a:alphaModFix amt="62295"/>
          </a:blip>
          <a:srcRect l="31761" t="10300" r="31761" b="18041"/>
          <a:stretch>
            <a:fillRect/>
          </a:stretch>
        </p:blipFill>
        <p:spPr>
          <a:xfrm>
            <a:off x="1600554" y="1819671"/>
            <a:ext cx="10136773" cy="10076621"/>
          </a:xfrm>
          <a:prstGeom prst="rect">
            <a:avLst/>
          </a:prstGeom>
          <a:ln w="12700">
            <a:miter lim="400000"/>
          </a:ln>
        </p:spPr>
      </p:pic>
      <p:pic>
        <p:nvPicPr>
          <p:cNvPr id="480" name="Screen Shot 2019-12-05 at 8.29.32 PM.png" descr="Screen Shot 2019-12-05 at 8.29.32 PM.png"/>
          <p:cNvPicPr>
            <a:picLocks noChangeAspect="1"/>
          </p:cNvPicPr>
          <p:nvPr/>
        </p:nvPicPr>
        <p:blipFill>
          <a:blip r:embed="rId5"/>
          <a:srcRect l="26379" t="12569" r="15274" b="17314"/>
          <a:stretch>
            <a:fillRect/>
          </a:stretch>
        </p:blipFill>
        <p:spPr>
          <a:xfrm>
            <a:off x="22572549" y="11769877"/>
            <a:ext cx="1293259" cy="1497986"/>
          </a:xfrm>
          <a:custGeom>
            <a:avLst/>
            <a:gdLst/>
            <a:ahLst/>
            <a:cxnLst>
              <a:cxn ang="0">
                <a:pos x="wd2" y="hd2"/>
              </a:cxn>
              <a:cxn ang="5400000">
                <a:pos x="wd2" y="hd2"/>
              </a:cxn>
              <a:cxn ang="10800000">
                <a:pos x="wd2" y="hd2"/>
              </a:cxn>
              <a:cxn ang="16200000">
                <a:pos x="wd2" y="hd2"/>
              </a:cxn>
            </a:cxnLst>
            <a:rect l="0" t="0" r="r" b="b"/>
            <a:pathLst>
              <a:path w="19762" h="21558" extrusionOk="0">
                <a:moveTo>
                  <a:pt x="9360" y="8"/>
                </a:moveTo>
                <a:cubicBezTo>
                  <a:pt x="7859" y="58"/>
                  <a:pt x="6400" y="331"/>
                  <a:pt x="5400" y="813"/>
                </a:cubicBezTo>
                <a:cubicBezTo>
                  <a:pt x="2368" y="2274"/>
                  <a:pt x="478" y="4674"/>
                  <a:pt x="63" y="7599"/>
                </a:cubicBezTo>
                <a:cubicBezTo>
                  <a:pt x="-473" y="11371"/>
                  <a:pt x="2448" y="15210"/>
                  <a:pt x="6891" y="16572"/>
                </a:cubicBezTo>
                <a:cubicBezTo>
                  <a:pt x="7327" y="16705"/>
                  <a:pt x="8893" y="16773"/>
                  <a:pt x="10372" y="16726"/>
                </a:cubicBezTo>
                <a:cubicBezTo>
                  <a:pt x="14461" y="16595"/>
                  <a:pt x="17153" y="15047"/>
                  <a:pt x="18826" y="11860"/>
                </a:cubicBezTo>
                <a:cubicBezTo>
                  <a:pt x="21127" y="7477"/>
                  <a:pt x="18753" y="2374"/>
                  <a:pt x="13562" y="545"/>
                </a:cubicBezTo>
                <a:cubicBezTo>
                  <a:pt x="12399" y="135"/>
                  <a:pt x="10860" y="-42"/>
                  <a:pt x="9360" y="8"/>
                </a:cubicBezTo>
                <a:close/>
                <a:moveTo>
                  <a:pt x="17692" y="17600"/>
                </a:moveTo>
                <a:cubicBezTo>
                  <a:pt x="17402" y="17595"/>
                  <a:pt x="17104" y="17644"/>
                  <a:pt x="16813" y="17754"/>
                </a:cubicBezTo>
                <a:cubicBezTo>
                  <a:pt x="16207" y="17984"/>
                  <a:pt x="13363" y="18083"/>
                  <a:pt x="8110" y="18057"/>
                </a:cubicBezTo>
                <a:cubicBezTo>
                  <a:pt x="1311" y="18023"/>
                  <a:pt x="282" y="18078"/>
                  <a:pt x="117" y="18479"/>
                </a:cubicBezTo>
                <a:cubicBezTo>
                  <a:pt x="13" y="18733"/>
                  <a:pt x="72" y="19189"/>
                  <a:pt x="245" y="19490"/>
                </a:cubicBezTo>
                <a:cubicBezTo>
                  <a:pt x="418" y="19792"/>
                  <a:pt x="471" y="20247"/>
                  <a:pt x="366" y="20501"/>
                </a:cubicBezTo>
                <a:cubicBezTo>
                  <a:pt x="120" y="21100"/>
                  <a:pt x="958" y="21402"/>
                  <a:pt x="1755" y="21004"/>
                </a:cubicBezTo>
                <a:cubicBezTo>
                  <a:pt x="2188" y="20787"/>
                  <a:pt x="2472" y="20802"/>
                  <a:pt x="2737" y="21050"/>
                </a:cubicBezTo>
                <a:cubicBezTo>
                  <a:pt x="3023" y="21317"/>
                  <a:pt x="3251" y="21317"/>
                  <a:pt x="3720" y="21044"/>
                </a:cubicBezTo>
                <a:cubicBezTo>
                  <a:pt x="4128" y="20806"/>
                  <a:pt x="4398" y="20784"/>
                  <a:pt x="4532" y="20987"/>
                </a:cubicBezTo>
                <a:cubicBezTo>
                  <a:pt x="4668" y="21192"/>
                  <a:pt x="4868" y="21189"/>
                  <a:pt x="5151" y="20970"/>
                </a:cubicBezTo>
                <a:cubicBezTo>
                  <a:pt x="5433" y="20751"/>
                  <a:pt x="5634" y="20743"/>
                  <a:pt x="5769" y="20947"/>
                </a:cubicBezTo>
                <a:cubicBezTo>
                  <a:pt x="6009" y="21309"/>
                  <a:pt x="10371" y="21270"/>
                  <a:pt x="10900" y="20901"/>
                </a:cubicBezTo>
                <a:cubicBezTo>
                  <a:pt x="11116" y="20751"/>
                  <a:pt x="11351" y="20773"/>
                  <a:pt x="11470" y="20953"/>
                </a:cubicBezTo>
                <a:cubicBezTo>
                  <a:pt x="11592" y="21137"/>
                  <a:pt x="12611" y="21210"/>
                  <a:pt x="14029" y="21141"/>
                </a:cubicBezTo>
                <a:cubicBezTo>
                  <a:pt x="15326" y="21078"/>
                  <a:pt x="16467" y="21148"/>
                  <a:pt x="16564" y="21295"/>
                </a:cubicBezTo>
                <a:cubicBezTo>
                  <a:pt x="16661" y="21442"/>
                  <a:pt x="17150" y="21558"/>
                  <a:pt x="17650" y="21558"/>
                </a:cubicBezTo>
                <a:cubicBezTo>
                  <a:pt x="18764" y="21558"/>
                  <a:pt x="19799" y="20403"/>
                  <a:pt x="19760" y="19370"/>
                </a:cubicBezTo>
                <a:cubicBezTo>
                  <a:pt x="19755" y="19223"/>
                  <a:pt x="19727" y="19075"/>
                  <a:pt x="19675" y="18936"/>
                </a:cubicBezTo>
                <a:cubicBezTo>
                  <a:pt x="19367" y="18117"/>
                  <a:pt x="18564" y="17615"/>
                  <a:pt x="17692" y="17600"/>
                </a:cubicBezTo>
                <a:close/>
              </a:path>
            </a:pathLst>
          </a:custGeom>
          <a:ln w="12700">
            <a:miter lim="400000"/>
          </a:ln>
        </p:spPr>
      </p:pic>
      <p:sp>
        <p:nvSpPr>
          <p:cNvPr id="481" name="Title 7"/>
          <p:cNvSpPr txBox="1">
            <a:spLocks noGrp="1"/>
          </p:cNvSpPr>
          <p:nvPr>
            <p:ph type="title"/>
          </p:nvPr>
        </p:nvSpPr>
        <p:spPr>
          <a:xfrm>
            <a:off x="2520719" y="2088140"/>
            <a:ext cx="8296254" cy="1827894"/>
          </a:xfrm>
          <a:prstGeom prst="rect">
            <a:avLst/>
          </a:prstGeom>
        </p:spPr>
        <p:txBody>
          <a:bodyPr>
            <a:normAutofit fontScale="90000"/>
          </a:bodyPr>
          <a:lstStyle/>
          <a:p>
            <a:pPr algn="ctr" defTabSz="1463040">
              <a:defRPr sz="6240"/>
            </a:pPr>
            <a:r>
              <a:t>Company</a:t>
            </a:r>
            <a:r>
              <a:rPr>
                <a:solidFill>
                  <a:srgbClr val="D13D39"/>
                </a:solidFill>
              </a:rPr>
              <a:t> Background.</a:t>
            </a:r>
          </a:p>
        </p:txBody>
      </p:sp>
      <p:sp>
        <p:nvSpPr>
          <p:cNvPr id="482" name="TextBox 12"/>
          <p:cNvSpPr txBox="1"/>
          <p:nvPr/>
        </p:nvSpPr>
        <p:spPr>
          <a:xfrm>
            <a:off x="2173200" y="3657406"/>
            <a:ext cx="9371711" cy="726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nSpc>
                <a:spcPct val="140000"/>
              </a:lnSpc>
              <a:defRPr sz="3400"/>
            </a:lvl1pPr>
          </a:lstStyle>
          <a:p>
            <a:r>
              <a:t>Strings Ramen is a ramen chain restaurant which brings a piece of authentic Japanese culture and culinary tradition to the heart of Illinois and Wisconsin, Indiana and New York to be. It has voted as Chicago’s Best Ramen Restaurant, top 10 ramen stores in America and home of the “Monster Hell Ramen Challenge”. Strings make fresh noodles daily using only their unique dough mixer and noodle maker imported straight from Japan. </a:t>
            </a:r>
          </a:p>
        </p:txBody>
      </p:sp>
      <p:pic>
        <p:nvPicPr>
          <p:cNvPr id="2" name="Picture 1">
            <a:extLst>
              <a:ext uri="{FF2B5EF4-FFF2-40B4-BE49-F238E27FC236}">
                <a16:creationId xmlns:a16="http://schemas.microsoft.com/office/drawing/2014/main" id="{0E41028B-DD60-154A-8971-3CB644D66737}"/>
              </a:ext>
            </a:extLst>
          </p:cNvPr>
          <p:cNvPicPr>
            <a:picLocks noChangeAspect="1"/>
          </p:cNvPicPr>
          <p:nvPr/>
        </p:nvPicPr>
        <p:blipFill>
          <a:blip r:embed="rId6"/>
          <a:stretch>
            <a:fillRect/>
          </a:stretch>
        </p:blipFill>
        <p:spPr>
          <a:xfrm>
            <a:off x="12465076" y="3870477"/>
            <a:ext cx="9664700" cy="7899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push dir="u"/>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DCFD0"/>
        </a:solidFill>
        <a:effectLst/>
      </p:bgPr>
    </p:bg>
    <p:spTree>
      <p:nvGrpSpPr>
        <p:cNvPr id="1" name=""/>
        <p:cNvGrpSpPr/>
        <p:nvPr/>
      </p:nvGrpSpPr>
      <p:grpSpPr>
        <a:xfrm>
          <a:off x="0" y="0"/>
          <a:ext cx="0" cy="0"/>
          <a:chOff x="0" y="0"/>
          <a:chExt cx="0" cy="0"/>
        </a:xfrm>
      </p:grpSpPr>
      <p:pic>
        <p:nvPicPr>
          <p:cNvPr id="484" name="ramentalk1_1.jpg" descr="ramentalk1_1.jpg"/>
          <p:cNvPicPr>
            <a:picLocks noChangeAspect="1"/>
          </p:cNvPicPr>
          <p:nvPr/>
        </p:nvPicPr>
        <p:blipFill>
          <a:blip r:embed="rId3"/>
          <a:srcRect t="12328" b="12291"/>
          <a:stretch>
            <a:fillRect/>
          </a:stretch>
        </p:blipFill>
        <p:spPr>
          <a:xfrm>
            <a:off x="-24604" y="-48508"/>
            <a:ext cx="24432898" cy="13813098"/>
          </a:xfrm>
          <a:prstGeom prst="rect">
            <a:avLst/>
          </a:prstGeom>
          <a:ln w="12700">
            <a:miter lim="400000"/>
          </a:ln>
        </p:spPr>
      </p:pic>
      <p:pic>
        <p:nvPicPr>
          <p:cNvPr id="485" name="Screen Shot 2019-12-08 at 12.50.56 AM.png" descr="Screen Shot 2019-12-08 at 12.50.56 AM.png"/>
          <p:cNvPicPr>
            <a:picLocks noChangeAspect="1"/>
          </p:cNvPicPr>
          <p:nvPr/>
        </p:nvPicPr>
        <p:blipFill>
          <a:blip r:embed="rId4">
            <a:alphaModFix amt="73003"/>
          </a:blip>
          <a:srcRect l="22262" t="20543" r="22262" b="56366"/>
          <a:stretch>
            <a:fillRect/>
          </a:stretch>
        </p:blipFill>
        <p:spPr>
          <a:xfrm>
            <a:off x="-20096" y="2856122"/>
            <a:ext cx="24424186" cy="8147120"/>
          </a:xfrm>
          <a:prstGeom prst="rect">
            <a:avLst/>
          </a:prstGeom>
          <a:ln w="12700">
            <a:miter lim="400000"/>
          </a:ln>
        </p:spPr>
      </p:pic>
      <p:pic>
        <p:nvPicPr>
          <p:cNvPr id="486" name="Screen Shot 2019-12-05 at 8.30.58 PM.png" descr="Screen Shot 2019-12-05 at 8.30.58 PM.png"/>
          <p:cNvPicPr>
            <a:picLocks noChangeAspect="1"/>
          </p:cNvPicPr>
          <p:nvPr/>
        </p:nvPicPr>
        <p:blipFill>
          <a:blip r:embed="rId5"/>
          <a:srcRect l="13709" t="4246" r="9778" b="4219"/>
          <a:stretch>
            <a:fillRect/>
          </a:stretch>
        </p:blipFill>
        <p:spPr>
          <a:xfrm>
            <a:off x="22577210" y="9013309"/>
            <a:ext cx="1345946" cy="1571256"/>
          </a:xfrm>
          <a:custGeom>
            <a:avLst/>
            <a:gdLst/>
            <a:ahLst/>
            <a:cxnLst>
              <a:cxn ang="0">
                <a:pos x="wd2" y="hd2"/>
              </a:cxn>
              <a:cxn ang="5400000">
                <a:pos x="wd2" y="hd2"/>
              </a:cxn>
              <a:cxn ang="10800000">
                <a:pos x="wd2" y="hd2"/>
              </a:cxn>
              <a:cxn ang="16200000">
                <a:pos x="wd2" y="hd2"/>
              </a:cxn>
            </a:cxnLst>
            <a:rect l="0" t="0" r="r" b="b"/>
            <a:pathLst>
              <a:path w="21289" h="21591" extrusionOk="0">
                <a:moveTo>
                  <a:pt x="10533" y="0"/>
                </a:moveTo>
                <a:cubicBezTo>
                  <a:pt x="9330" y="8"/>
                  <a:pt x="8131" y="177"/>
                  <a:pt x="6974" y="513"/>
                </a:cubicBezTo>
                <a:cubicBezTo>
                  <a:pt x="5805" y="852"/>
                  <a:pt x="5102" y="1120"/>
                  <a:pt x="5775" y="971"/>
                </a:cubicBezTo>
                <a:cubicBezTo>
                  <a:pt x="6385" y="836"/>
                  <a:pt x="9210" y="911"/>
                  <a:pt x="9761" y="1075"/>
                </a:cubicBezTo>
                <a:cubicBezTo>
                  <a:pt x="10039" y="1157"/>
                  <a:pt x="10280" y="1227"/>
                  <a:pt x="10295" y="1233"/>
                </a:cubicBezTo>
                <a:cubicBezTo>
                  <a:pt x="10310" y="1238"/>
                  <a:pt x="10714" y="1145"/>
                  <a:pt x="11193" y="1026"/>
                </a:cubicBezTo>
                <a:cubicBezTo>
                  <a:pt x="11902" y="849"/>
                  <a:pt x="12347" y="804"/>
                  <a:pt x="13603" y="802"/>
                </a:cubicBezTo>
                <a:cubicBezTo>
                  <a:pt x="14268" y="801"/>
                  <a:pt x="14599" y="799"/>
                  <a:pt x="14815" y="791"/>
                </a:cubicBezTo>
                <a:cubicBezTo>
                  <a:pt x="14687" y="717"/>
                  <a:pt x="14556" y="630"/>
                  <a:pt x="14432" y="567"/>
                </a:cubicBezTo>
                <a:cubicBezTo>
                  <a:pt x="14283" y="524"/>
                  <a:pt x="14280" y="520"/>
                  <a:pt x="14099" y="469"/>
                </a:cubicBezTo>
                <a:cubicBezTo>
                  <a:pt x="12943" y="147"/>
                  <a:pt x="11737" y="-7"/>
                  <a:pt x="10533" y="0"/>
                </a:cubicBezTo>
                <a:close/>
                <a:moveTo>
                  <a:pt x="13396" y="1756"/>
                </a:moveTo>
                <a:cubicBezTo>
                  <a:pt x="12717" y="1770"/>
                  <a:pt x="12030" y="1854"/>
                  <a:pt x="11387" y="2024"/>
                </a:cubicBezTo>
                <a:cubicBezTo>
                  <a:pt x="10399" y="2284"/>
                  <a:pt x="10354" y="2285"/>
                  <a:pt x="9203" y="2018"/>
                </a:cubicBezTo>
                <a:cubicBezTo>
                  <a:pt x="7533" y="1631"/>
                  <a:pt x="5601" y="1862"/>
                  <a:pt x="4325" y="2596"/>
                </a:cubicBezTo>
                <a:cubicBezTo>
                  <a:pt x="2914" y="3408"/>
                  <a:pt x="2377" y="5237"/>
                  <a:pt x="3151" y="6583"/>
                </a:cubicBezTo>
                <a:cubicBezTo>
                  <a:pt x="3626" y="7408"/>
                  <a:pt x="4333" y="7925"/>
                  <a:pt x="6058" y="8699"/>
                </a:cubicBezTo>
                <a:cubicBezTo>
                  <a:pt x="7994" y="9566"/>
                  <a:pt x="8612" y="10191"/>
                  <a:pt x="8368" y="11038"/>
                </a:cubicBezTo>
                <a:cubicBezTo>
                  <a:pt x="8262" y="11406"/>
                  <a:pt x="7559" y="12032"/>
                  <a:pt x="7106" y="12161"/>
                </a:cubicBezTo>
                <a:cubicBezTo>
                  <a:pt x="6281" y="12398"/>
                  <a:pt x="4468" y="12192"/>
                  <a:pt x="3245" y="11725"/>
                </a:cubicBezTo>
                <a:cubicBezTo>
                  <a:pt x="3097" y="11669"/>
                  <a:pt x="3029" y="11797"/>
                  <a:pt x="2863" y="12467"/>
                </a:cubicBezTo>
                <a:cubicBezTo>
                  <a:pt x="2752" y="12912"/>
                  <a:pt x="2640" y="13333"/>
                  <a:pt x="2611" y="13399"/>
                </a:cubicBezTo>
                <a:cubicBezTo>
                  <a:pt x="2551" y="13538"/>
                  <a:pt x="2873" y="13657"/>
                  <a:pt x="3980" y="13912"/>
                </a:cubicBezTo>
                <a:cubicBezTo>
                  <a:pt x="4977" y="14141"/>
                  <a:pt x="6764" y="14164"/>
                  <a:pt x="7690" y="13956"/>
                </a:cubicBezTo>
                <a:cubicBezTo>
                  <a:pt x="8950" y="13672"/>
                  <a:pt x="9659" y="13261"/>
                  <a:pt x="10439" y="12358"/>
                </a:cubicBezTo>
                <a:lnTo>
                  <a:pt x="10722" y="12031"/>
                </a:lnTo>
                <a:lnTo>
                  <a:pt x="11142" y="12532"/>
                </a:lnTo>
                <a:cubicBezTo>
                  <a:pt x="11649" y="13145"/>
                  <a:pt x="12358" y="13559"/>
                  <a:pt x="13383" y="13830"/>
                </a:cubicBezTo>
                <a:cubicBezTo>
                  <a:pt x="14037" y="14003"/>
                  <a:pt x="14350" y="14024"/>
                  <a:pt x="15518" y="13983"/>
                </a:cubicBezTo>
                <a:cubicBezTo>
                  <a:pt x="16687" y="13942"/>
                  <a:pt x="17780" y="13759"/>
                  <a:pt x="18054" y="13558"/>
                </a:cubicBezTo>
                <a:cubicBezTo>
                  <a:pt x="18090" y="13531"/>
                  <a:pt x="17626" y="11878"/>
                  <a:pt x="17558" y="11791"/>
                </a:cubicBezTo>
                <a:cubicBezTo>
                  <a:pt x="17547" y="11777"/>
                  <a:pt x="17239" y="11858"/>
                  <a:pt x="16874" y="11971"/>
                </a:cubicBezTo>
                <a:cubicBezTo>
                  <a:pt x="15939" y="12260"/>
                  <a:pt x="14450" y="12277"/>
                  <a:pt x="13911" y="12003"/>
                </a:cubicBezTo>
                <a:cubicBezTo>
                  <a:pt x="13087" y="11585"/>
                  <a:pt x="12792" y="10785"/>
                  <a:pt x="13233" y="10165"/>
                </a:cubicBezTo>
                <a:cubicBezTo>
                  <a:pt x="13528" y="9750"/>
                  <a:pt x="13857" y="9558"/>
                  <a:pt x="15442" y="8857"/>
                </a:cubicBezTo>
                <a:cubicBezTo>
                  <a:pt x="17063" y="8139"/>
                  <a:pt x="17728" y="7658"/>
                  <a:pt x="18211" y="6855"/>
                </a:cubicBezTo>
                <a:cubicBezTo>
                  <a:pt x="18542" y="6305"/>
                  <a:pt x="18564" y="6188"/>
                  <a:pt x="18562" y="5334"/>
                </a:cubicBezTo>
                <a:cubicBezTo>
                  <a:pt x="18561" y="4545"/>
                  <a:pt x="18520" y="4327"/>
                  <a:pt x="18274" y="3867"/>
                </a:cubicBezTo>
                <a:cubicBezTo>
                  <a:pt x="17867" y="3109"/>
                  <a:pt x="17369" y="2655"/>
                  <a:pt x="16566" y="2313"/>
                </a:cubicBezTo>
                <a:cubicBezTo>
                  <a:pt x="15646" y="1920"/>
                  <a:pt x="14528" y="1733"/>
                  <a:pt x="13396" y="1756"/>
                </a:cubicBezTo>
                <a:close/>
                <a:moveTo>
                  <a:pt x="2028" y="3496"/>
                </a:moveTo>
                <a:cubicBezTo>
                  <a:pt x="1978" y="3536"/>
                  <a:pt x="1925" y="3568"/>
                  <a:pt x="1877" y="3610"/>
                </a:cubicBezTo>
                <a:cubicBezTo>
                  <a:pt x="1778" y="3713"/>
                  <a:pt x="1659" y="3850"/>
                  <a:pt x="1412" y="4194"/>
                </a:cubicBezTo>
                <a:cubicBezTo>
                  <a:pt x="155" y="5947"/>
                  <a:pt x="-255" y="7941"/>
                  <a:pt x="176" y="9876"/>
                </a:cubicBezTo>
                <a:cubicBezTo>
                  <a:pt x="299" y="9992"/>
                  <a:pt x="364" y="10213"/>
                  <a:pt x="345" y="10476"/>
                </a:cubicBezTo>
                <a:cubicBezTo>
                  <a:pt x="503" y="10973"/>
                  <a:pt x="701" y="11470"/>
                  <a:pt x="973" y="11949"/>
                </a:cubicBezTo>
                <a:cubicBezTo>
                  <a:pt x="1314" y="12549"/>
                  <a:pt x="1521" y="12816"/>
                  <a:pt x="1576" y="12729"/>
                </a:cubicBezTo>
                <a:cubicBezTo>
                  <a:pt x="1621" y="12656"/>
                  <a:pt x="1796" y="12069"/>
                  <a:pt x="1965" y="11425"/>
                </a:cubicBezTo>
                <a:cubicBezTo>
                  <a:pt x="2134" y="10782"/>
                  <a:pt x="2293" y="10224"/>
                  <a:pt x="2316" y="10187"/>
                </a:cubicBezTo>
                <a:cubicBezTo>
                  <a:pt x="2340" y="10151"/>
                  <a:pt x="2698" y="10297"/>
                  <a:pt x="3114" y="10509"/>
                </a:cubicBezTo>
                <a:cubicBezTo>
                  <a:pt x="4071" y="10997"/>
                  <a:pt x="5111" y="11278"/>
                  <a:pt x="5951" y="11278"/>
                </a:cubicBezTo>
                <a:cubicBezTo>
                  <a:pt x="6853" y="11278"/>
                  <a:pt x="7181" y="11136"/>
                  <a:pt x="7181" y="10744"/>
                </a:cubicBezTo>
                <a:cubicBezTo>
                  <a:pt x="7181" y="10336"/>
                  <a:pt x="6898" y="10119"/>
                  <a:pt x="5725" y="9637"/>
                </a:cubicBezTo>
                <a:cubicBezTo>
                  <a:pt x="3334" y="8653"/>
                  <a:pt x="2182" y="7641"/>
                  <a:pt x="1733" y="6119"/>
                </a:cubicBezTo>
                <a:cubicBezTo>
                  <a:pt x="1519" y="5396"/>
                  <a:pt x="1577" y="4600"/>
                  <a:pt x="1902" y="3856"/>
                </a:cubicBezTo>
                <a:cubicBezTo>
                  <a:pt x="1985" y="3667"/>
                  <a:pt x="2024" y="3551"/>
                  <a:pt x="2028" y="3496"/>
                </a:cubicBezTo>
                <a:close/>
                <a:moveTo>
                  <a:pt x="13647" y="3578"/>
                </a:moveTo>
                <a:cubicBezTo>
                  <a:pt x="13834" y="3578"/>
                  <a:pt x="14011" y="3588"/>
                  <a:pt x="14181" y="3610"/>
                </a:cubicBezTo>
                <a:cubicBezTo>
                  <a:pt x="14194" y="3612"/>
                  <a:pt x="14206" y="3620"/>
                  <a:pt x="14218" y="3621"/>
                </a:cubicBezTo>
                <a:cubicBezTo>
                  <a:pt x="14534" y="3653"/>
                  <a:pt x="14820" y="3714"/>
                  <a:pt x="15053" y="3812"/>
                </a:cubicBezTo>
                <a:cubicBezTo>
                  <a:pt x="15435" y="3973"/>
                  <a:pt x="15734" y="4274"/>
                  <a:pt x="15901" y="4608"/>
                </a:cubicBezTo>
                <a:cubicBezTo>
                  <a:pt x="15903" y="4613"/>
                  <a:pt x="15905" y="4615"/>
                  <a:pt x="15907" y="4619"/>
                </a:cubicBezTo>
                <a:cubicBezTo>
                  <a:pt x="15908" y="4621"/>
                  <a:pt x="15906" y="4623"/>
                  <a:pt x="15907" y="4625"/>
                </a:cubicBezTo>
                <a:cubicBezTo>
                  <a:pt x="15986" y="4789"/>
                  <a:pt x="16045" y="4953"/>
                  <a:pt x="16045" y="5121"/>
                </a:cubicBezTo>
                <a:cubicBezTo>
                  <a:pt x="16045" y="5974"/>
                  <a:pt x="15540" y="6418"/>
                  <a:pt x="13622" y="7237"/>
                </a:cubicBezTo>
                <a:cubicBezTo>
                  <a:pt x="13051" y="7481"/>
                  <a:pt x="12685" y="7648"/>
                  <a:pt x="12379" y="7831"/>
                </a:cubicBezTo>
                <a:cubicBezTo>
                  <a:pt x="12073" y="8015"/>
                  <a:pt x="11825" y="8214"/>
                  <a:pt x="11481" y="8519"/>
                </a:cubicBezTo>
                <a:lnTo>
                  <a:pt x="10847" y="9075"/>
                </a:lnTo>
                <a:lnTo>
                  <a:pt x="10672" y="9244"/>
                </a:lnTo>
                <a:lnTo>
                  <a:pt x="10559" y="9053"/>
                </a:lnTo>
                <a:lnTo>
                  <a:pt x="10389" y="8802"/>
                </a:lnTo>
                <a:cubicBezTo>
                  <a:pt x="10281" y="8642"/>
                  <a:pt x="10152" y="8491"/>
                  <a:pt x="10000" y="8344"/>
                </a:cubicBezTo>
                <a:cubicBezTo>
                  <a:pt x="9999" y="8343"/>
                  <a:pt x="10001" y="8340"/>
                  <a:pt x="10000" y="8339"/>
                </a:cubicBezTo>
                <a:cubicBezTo>
                  <a:pt x="9858" y="8201"/>
                  <a:pt x="9691" y="8071"/>
                  <a:pt x="9504" y="7940"/>
                </a:cubicBezTo>
                <a:cubicBezTo>
                  <a:pt x="9503" y="7940"/>
                  <a:pt x="9499" y="7936"/>
                  <a:pt x="9498" y="7935"/>
                </a:cubicBezTo>
                <a:cubicBezTo>
                  <a:pt x="9282" y="7787"/>
                  <a:pt x="9033" y="7636"/>
                  <a:pt x="8757" y="7488"/>
                </a:cubicBezTo>
                <a:cubicBezTo>
                  <a:pt x="8748" y="7483"/>
                  <a:pt x="8741" y="7481"/>
                  <a:pt x="8732" y="7477"/>
                </a:cubicBezTo>
                <a:cubicBezTo>
                  <a:pt x="8474" y="7344"/>
                  <a:pt x="8185" y="7214"/>
                  <a:pt x="7866" y="7079"/>
                </a:cubicBezTo>
                <a:cubicBezTo>
                  <a:pt x="6379" y="6451"/>
                  <a:pt x="5884" y="6150"/>
                  <a:pt x="5587" y="5705"/>
                </a:cubicBezTo>
                <a:cubicBezTo>
                  <a:pt x="5540" y="5656"/>
                  <a:pt x="5495" y="5609"/>
                  <a:pt x="5468" y="5563"/>
                </a:cubicBezTo>
                <a:cubicBezTo>
                  <a:pt x="5428" y="5495"/>
                  <a:pt x="5410" y="5423"/>
                  <a:pt x="5399" y="5339"/>
                </a:cubicBezTo>
                <a:cubicBezTo>
                  <a:pt x="5327" y="5154"/>
                  <a:pt x="5310" y="5003"/>
                  <a:pt x="5380" y="4778"/>
                </a:cubicBezTo>
                <a:cubicBezTo>
                  <a:pt x="5423" y="4639"/>
                  <a:pt x="5505" y="4503"/>
                  <a:pt x="5606" y="4374"/>
                </a:cubicBezTo>
                <a:cubicBezTo>
                  <a:pt x="5610" y="4369"/>
                  <a:pt x="5614" y="4363"/>
                  <a:pt x="5618" y="4358"/>
                </a:cubicBezTo>
                <a:cubicBezTo>
                  <a:pt x="5823" y="4103"/>
                  <a:pt x="6112" y="3883"/>
                  <a:pt x="6428" y="3780"/>
                </a:cubicBezTo>
                <a:cubicBezTo>
                  <a:pt x="6674" y="3699"/>
                  <a:pt x="7067" y="3687"/>
                  <a:pt x="7495" y="3698"/>
                </a:cubicBezTo>
                <a:cubicBezTo>
                  <a:pt x="7642" y="3699"/>
                  <a:pt x="7788" y="3701"/>
                  <a:pt x="7947" y="3714"/>
                </a:cubicBezTo>
                <a:cubicBezTo>
                  <a:pt x="8123" y="3729"/>
                  <a:pt x="8292" y="3754"/>
                  <a:pt x="8475" y="3780"/>
                </a:cubicBezTo>
                <a:cubicBezTo>
                  <a:pt x="8583" y="3796"/>
                  <a:pt x="8684" y="3808"/>
                  <a:pt x="8795" y="3829"/>
                </a:cubicBezTo>
                <a:cubicBezTo>
                  <a:pt x="9290" y="3915"/>
                  <a:pt x="9783" y="4028"/>
                  <a:pt x="10207" y="4183"/>
                </a:cubicBezTo>
                <a:cubicBezTo>
                  <a:pt x="10572" y="4316"/>
                  <a:pt x="10640" y="4308"/>
                  <a:pt x="11161" y="4101"/>
                </a:cubicBezTo>
                <a:cubicBezTo>
                  <a:pt x="11285" y="4052"/>
                  <a:pt x="11417" y="4029"/>
                  <a:pt x="11544" y="3987"/>
                </a:cubicBezTo>
                <a:cubicBezTo>
                  <a:pt x="11685" y="3939"/>
                  <a:pt x="11826" y="3892"/>
                  <a:pt x="11977" y="3850"/>
                </a:cubicBezTo>
                <a:cubicBezTo>
                  <a:pt x="12104" y="3817"/>
                  <a:pt x="12227" y="3784"/>
                  <a:pt x="12354" y="3758"/>
                </a:cubicBezTo>
                <a:cubicBezTo>
                  <a:pt x="12826" y="3651"/>
                  <a:pt x="13294" y="3577"/>
                  <a:pt x="13647" y="3578"/>
                </a:cubicBezTo>
                <a:close/>
                <a:moveTo>
                  <a:pt x="19585" y="3987"/>
                </a:moveTo>
                <a:cubicBezTo>
                  <a:pt x="19575" y="3983"/>
                  <a:pt x="19574" y="3993"/>
                  <a:pt x="19585" y="4019"/>
                </a:cubicBezTo>
                <a:cubicBezTo>
                  <a:pt x="19631" y="4127"/>
                  <a:pt x="19688" y="4611"/>
                  <a:pt x="19717" y="5099"/>
                </a:cubicBezTo>
                <a:cubicBezTo>
                  <a:pt x="19783" y="6203"/>
                  <a:pt x="19593" y="6836"/>
                  <a:pt x="18933" y="7690"/>
                </a:cubicBezTo>
                <a:cubicBezTo>
                  <a:pt x="18297" y="8511"/>
                  <a:pt x="17474" y="9064"/>
                  <a:pt x="15763" y="9816"/>
                </a:cubicBezTo>
                <a:cubicBezTo>
                  <a:pt x="14218" y="10496"/>
                  <a:pt x="13881" y="10776"/>
                  <a:pt x="14306" y="11054"/>
                </a:cubicBezTo>
                <a:cubicBezTo>
                  <a:pt x="14471" y="11162"/>
                  <a:pt x="14758" y="11187"/>
                  <a:pt x="15442" y="11158"/>
                </a:cubicBezTo>
                <a:cubicBezTo>
                  <a:pt x="16228" y="11124"/>
                  <a:pt x="16487" y="11069"/>
                  <a:pt x="17319" y="10722"/>
                </a:cubicBezTo>
                <a:cubicBezTo>
                  <a:pt x="17850" y="10500"/>
                  <a:pt x="18301" y="10347"/>
                  <a:pt x="18324" y="10384"/>
                </a:cubicBezTo>
                <a:cubicBezTo>
                  <a:pt x="18346" y="10421"/>
                  <a:pt x="18557" y="11102"/>
                  <a:pt x="18795" y="11900"/>
                </a:cubicBezTo>
                <a:lnTo>
                  <a:pt x="19228" y="13350"/>
                </a:lnTo>
                <a:lnTo>
                  <a:pt x="19491" y="13072"/>
                </a:lnTo>
                <a:cubicBezTo>
                  <a:pt x="19875" y="12665"/>
                  <a:pt x="20713" y="11130"/>
                  <a:pt x="20923" y="10449"/>
                </a:cubicBezTo>
                <a:cubicBezTo>
                  <a:pt x="21184" y="9600"/>
                  <a:pt x="21265" y="8116"/>
                  <a:pt x="21098" y="7215"/>
                </a:cubicBezTo>
                <a:cubicBezTo>
                  <a:pt x="20919" y="6250"/>
                  <a:pt x="20412" y="5046"/>
                  <a:pt x="19899" y="4358"/>
                </a:cubicBezTo>
                <a:cubicBezTo>
                  <a:pt x="19735" y="4136"/>
                  <a:pt x="19617" y="3999"/>
                  <a:pt x="19585" y="3987"/>
                </a:cubicBezTo>
                <a:close/>
                <a:moveTo>
                  <a:pt x="13710" y="4625"/>
                </a:moveTo>
                <a:cubicBezTo>
                  <a:pt x="13100" y="4625"/>
                  <a:pt x="12481" y="4734"/>
                  <a:pt x="11871" y="4947"/>
                </a:cubicBezTo>
                <a:cubicBezTo>
                  <a:pt x="11830" y="4961"/>
                  <a:pt x="11791" y="4975"/>
                  <a:pt x="11751" y="4990"/>
                </a:cubicBezTo>
                <a:cubicBezTo>
                  <a:pt x="11567" y="5059"/>
                  <a:pt x="11381" y="5132"/>
                  <a:pt x="11199" y="5219"/>
                </a:cubicBezTo>
                <a:lnTo>
                  <a:pt x="10672" y="5476"/>
                </a:lnTo>
                <a:lnTo>
                  <a:pt x="10245" y="5296"/>
                </a:lnTo>
                <a:cubicBezTo>
                  <a:pt x="9971" y="5180"/>
                  <a:pt x="9656" y="5073"/>
                  <a:pt x="9335" y="4985"/>
                </a:cubicBezTo>
                <a:cubicBezTo>
                  <a:pt x="8966" y="4887"/>
                  <a:pt x="8595" y="4815"/>
                  <a:pt x="8242" y="4756"/>
                </a:cubicBezTo>
                <a:cubicBezTo>
                  <a:pt x="7654" y="4667"/>
                  <a:pt x="7125" y="4644"/>
                  <a:pt x="6842" y="4728"/>
                </a:cubicBezTo>
                <a:cubicBezTo>
                  <a:pt x="6825" y="4734"/>
                  <a:pt x="6808" y="4744"/>
                  <a:pt x="6792" y="4750"/>
                </a:cubicBezTo>
                <a:cubicBezTo>
                  <a:pt x="6748" y="4767"/>
                  <a:pt x="6713" y="4786"/>
                  <a:pt x="6679" y="4805"/>
                </a:cubicBezTo>
                <a:cubicBezTo>
                  <a:pt x="6569" y="4880"/>
                  <a:pt x="6518" y="4980"/>
                  <a:pt x="6529" y="5110"/>
                </a:cubicBezTo>
                <a:cubicBezTo>
                  <a:pt x="6592" y="5258"/>
                  <a:pt x="6794" y="5434"/>
                  <a:pt x="7137" y="5623"/>
                </a:cubicBezTo>
                <a:cubicBezTo>
                  <a:pt x="7372" y="5752"/>
                  <a:pt x="7671" y="5885"/>
                  <a:pt x="8029" y="6026"/>
                </a:cubicBezTo>
                <a:cubicBezTo>
                  <a:pt x="8918" y="6376"/>
                  <a:pt x="10162" y="7059"/>
                  <a:pt x="10477" y="7368"/>
                </a:cubicBezTo>
                <a:cubicBezTo>
                  <a:pt x="10595" y="7483"/>
                  <a:pt x="10737" y="7575"/>
                  <a:pt x="10791" y="7575"/>
                </a:cubicBezTo>
                <a:cubicBezTo>
                  <a:pt x="10845" y="7575"/>
                  <a:pt x="11144" y="7402"/>
                  <a:pt x="11456" y="7188"/>
                </a:cubicBezTo>
                <a:cubicBezTo>
                  <a:pt x="11768" y="6974"/>
                  <a:pt x="12592" y="6557"/>
                  <a:pt x="13289" y="6261"/>
                </a:cubicBezTo>
                <a:cubicBezTo>
                  <a:pt x="13579" y="6138"/>
                  <a:pt x="13792" y="6046"/>
                  <a:pt x="13980" y="5961"/>
                </a:cubicBezTo>
                <a:cubicBezTo>
                  <a:pt x="14448" y="5724"/>
                  <a:pt x="14698" y="5541"/>
                  <a:pt x="14808" y="5366"/>
                </a:cubicBezTo>
                <a:cubicBezTo>
                  <a:pt x="14827" y="5323"/>
                  <a:pt x="14849" y="5284"/>
                  <a:pt x="14865" y="5230"/>
                </a:cubicBezTo>
                <a:cubicBezTo>
                  <a:pt x="14894" y="5131"/>
                  <a:pt x="14892" y="5048"/>
                  <a:pt x="14865" y="4974"/>
                </a:cubicBezTo>
                <a:cubicBezTo>
                  <a:pt x="14858" y="4956"/>
                  <a:pt x="14837" y="4946"/>
                  <a:pt x="14827" y="4930"/>
                </a:cubicBezTo>
                <a:cubicBezTo>
                  <a:pt x="14707" y="4728"/>
                  <a:pt x="14349" y="4625"/>
                  <a:pt x="13710" y="4625"/>
                </a:cubicBezTo>
                <a:close/>
                <a:moveTo>
                  <a:pt x="10690" y="13639"/>
                </a:moveTo>
                <a:lnTo>
                  <a:pt x="10201" y="13983"/>
                </a:lnTo>
                <a:cubicBezTo>
                  <a:pt x="8880" y="14903"/>
                  <a:pt x="6775" y="15293"/>
                  <a:pt x="4488" y="15041"/>
                </a:cubicBezTo>
                <a:lnTo>
                  <a:pt x="3873" y="14975"/>
                </a:lnTo>
                <a:lnTo>
                  <a:pt x="3879" y="14981"/>
                </a:lnTo>
                <a:lnTo>
                  <a:pt x="4601" y="15384"/>
                </a:lnTo>
                <a:cubicBezTo>
                  <a:pt x="5548" y="15921"/>
                  <a:pt x="6970" y="16422"/>
                  <a:pt x="8179" y="16644"/>
                </a:cubicBezTo>
                <a:cubicBezTo>
                  <a:pt x="10304" y="17034"/>
                  <a:pt x="12964" y="16828"/>
                  <a:pt x="14946" y="16126"/>
                </a:cubicBezTo>
                <a:cubicBezTo>
                  <a:pt x="15829" y="15814"/>
                  <a:pt x="17582" y="14925"/>
                  <a:pt x="17483" y="14839"/>
                </a:cubicBezTo>
                <a:cubicBezTo>
                  <a:pt x="17458" y="14818"/>
                  <a:pt x="17212" y="14842"/>
                  <a:pt x="16936" y="14899"/>
                </a:cubicBezTo>
                <a:cubicBezTo>
                  <a:pt x="16660" y="14956"/>
                  <a:pt x="15857" y="15007"/>
                  <a:pt x="15147" y="15008"/>
                </a:cubicBezTo>
                <a:cubicBezTo>
                  <a:pt x="13536" y="15011"/>
                  <a:pt x="12387" y="14724"/>
                  <a:pt x="11356" y="14065"/>
                </a:cubicBezTo>
                <a:lnTo>
                  <a:pt x="10690" y="13639"/>
                </a:lnTo>
                <a:close/>
                <a:moveTo>
                  <a:pt x="19190" y="18008"/>
                </a:moveTo>
                <a:cubicBezTo>
                  <a:pt x="18785" y="18008"/>
                  <a:pt x="18107" y="18232"/>
                  <a:pt x="17803" y="18471"/>
                </a:cubicBezTo>
                <a:cubicBezTo>
                  <a:pt x="17186" y="18956"/>
                  <a:pt x="16992" y="19951"/>
                  <a:pt x="17382" y="20614"/>
                </a:cubicBezTo>
                <a:cubicBezTo>
                  <a:pt x="17653" y="21076"/>
                  <a:pt x="17938" y="21304"/>
                  <a:pt x="18474" y="21470"/>
                </a:cubicBezTo>
                <a:cubicBezTo>
                  <a:pt x="18746" y="21555"/>
                  <a:pt x="18990" y="21593"/>
                  <a:pt x="19221" y="21590"/>
                </a:cubicBezTo>
                <a:cubicBezTo>
                  <a:pt x="19452" y="21588"/>
                  <a:pt x="19674" y="21546"/>
                  <a:pt x="19912" y="21460"/>
                </a:cubicBezTo>
                <a:cubicBezTo>
                  <a:pt x="20019" y="21396"/>
                  <a:pt x="20124" y="21316"/>
                  <a:pt x="20232" y="21236"/>
                </a:cubicBezTo>
                <a:lnTo>
                  <a:pt x="20050" y="21231"/>
                </a:lnTo>
                <a:cubicBezTo>
                  <a:pt x="19512" y="21221"/>
                  <a:pt x="19424" y="21040"/>
                  <a:pt x="19742" y="20592"/>
                </a:cubicBezTo>
                <a:cubicBezTo>
                  <a:pt x="19951" y="20299"/>
                  <a:pt x="19966" y="20249"/>
                  <a:pt x="19811" y="20249"/>
                </a:cubicBezTo>
                <a:cubicBezTo>
                  <a:pt x="19520" y="20249"/>
                  <a:pt x="19480" y="19980"/>
                  <a:pt x="19724" y="19622"/>
                </a:cubicBezTo>
                <a:lnTo>
                  <a:pt x="19950" y="19289"/>
                </a:lnTo>
                <a:lnTo>
                  <a:pt x="19724" y="19240"/>
                </a:lnTo>
                <a:cubicBezTo>
                  <a:pt x="19108" y="19100"/>
                  <a:pt x="20011" y="18736"/>
                  <a:pt x="20684" y="18853"/>
                </a:cubicBezTo>
                <a:lnTo>
                  <a:pt x="20791" y="18875"/>
                </a:lnTo>
                <a:cubicBezTo>
                  <a:pt x="20687" y="18775"/>
                  <a:pt x="20633" y="18646"/>
                  <a:pt x="20653" y="18526"/>
                </a:cubicBezTo>
                <a:cubicBezTo>
                  <a:pt x="20310" y="18268"/>
                  <a:pt x="19614" y="18008"/>
                  <a:pt x="19190" y="18008"/>
                </a:cubicBezTo>
                <a:close/>
                <a:moveTo>
                  <a:pt x="1136" y="18395"/>
                </a:moveTo>
                <a:cubicBezTo>
                  <a:pt x="413" y="18395"/>
                  <a:pt x="0" y="18661"/>
                  <a:pt x="0" y="19131"/>
                </a:cubicBezTo>
                <a:cubicBezTo>
                  <a:pt x="0" y="19449"/>
                  <a:pt x="310" y="19856"/>
                  <a:pt x="552" y="19856"/>
                </a:cubicBezTo>
                <a:cubicBezTo>
                  <a:pt x="729" y="19856"/>
                  <a:pt x="1343" y="20352"/>
                  <a:pt x="1343" y="20494"/>
                </a:cubicBezTo>
                <a:cubicBezTo>
                  <a:pt x="1343" y="20569"/>
                  <a:pt x="1223" y="20698"/>
                  <a:pt x="1073" y="20783"/>
                </a:cubicBezTo>
                <a:cubicBezTo>
                  <a:pt x="859" y="20906"/>
                  <a:pt x="718" y="20925"/>
                  <a:pt x="402" y="20849"/>
                </a:cubicBezTo>
                <a:cubicBezTo>
                  <a:pt x="257" y="20814"/>
                  <a:pt x="186" y="20804"/>
                  <a:pt x="126" y="20805"/>
                </a:cubicBezTo>
                <a:cubicBezTo>
                  <a:pt x="197" y="20976"/>
                  <a:pt x="289" y="21114"/>
                  <a:pt x="402" y="21214"/>
                </a:cubicBezTo>
                <a:cubicBezTo>
                  <a:pt x="725" y="21228"/>
                  <a:pt x="1184" y="21191"/>
                  <a:pt x="1387" y="21111"/>
                </a:cubicBezTo>
                <a:cubicBezTo>
                  <a:pt x="2000" y="20868"/>
                  <a:pt x="2028" y="20053"/>
                  <a:pt x="1431" y="19769"/>
                </a:cubicBezTo>
                <a:cubicBezTo>
                  <a:pt x="848" y="19491"/>
                  <a:pt x="559" y="19266"/>
                  <a:pt x="559" y="19076"/>
                </a:cubicBezTo>
                <a:cubicBezTo>
                  <a:pt x="559" y="18828"/>
                  <a:pt x="952" y="18661"/>
                  <a:pt x="1356" y="18738"/>
                </a:cubicBezTo>
                <a:cubicBezTo>
                  <a:pt x="1639" y="18792"/>
                  <a:pt x="1682" y="18770"/>
                  <a:pt x="1682" y="18597"/>
                </a:cubicBezTo>
                <a:cubicBezTo>
                  <a:pt x="1682" y="18419"/>
                  <a:pt x="1614" y="18395"/>
                  <a:pt x="1136" y="18395"/>
                </a:cubicBezTo>
                <a:close/>
                <a:moveTo>
                  <a:pt x="3308" y="18395"/>
                </a:moveTo>
                <a:cubicBezTo>
                  <a:pt x="2329" y="18395"/>
                  <a:pt x="2241" y="18412"/>
                  <a:pt x="2241" y="18586"/>
                </a:cubicBezTo>
                <a:cubicBezTo>
                  <a:pt x="2241" y="18727"/>
                  <a:pt x="2338" y="18781"/>
                  <a:pt x="2611" y="18804"/>
                </a:cubicBezTo>
                <a:lnTo>
                  <a:pt x="2976" y="18831"/>
                </a:lnTo>
                <a:lnTo>
                  <a:pt x="3007" y="20025"/>
                </a:lnTo>
                <a:cubicBezTo>
                  <a:pt x="3028" y="20817"/>
                  <a:pt x="3044" y="21070"/>
                  <a:pt x="3126" y="21160"/>
                </a:cubicBezTo>
                <a:cubicBezTo>
                  <a:pt x="3144" y="21176"/>
                  <a:pt x="3158" y="21196"/>
                  <a:pt x="3176" y="21209"/>
                </a:cubicBezTo>
                <a:cubicBezTo>
                  <a:pt x="3213" y="21220"/>
                  <a:pt x="3251" y="21220"/>
                  <a:pt x="3308" y="21220"/>
                </a:cubicBezTo>
                <a:cubicBezTo>
                  <a:pt x="3582" y="21220"/>
                  <a:pt x="3584" y="21218"/>
                  <a:pt x="3616" y="20025"/>
                </a:cubicBezTo>
                <a:lnTo>
                  <a:pt x="3647" y="18831"/>
                </a:lnTo>
                <a:lnTo>
                  <a:pt x="4011" y="18804"/>
                </a:lnTo>
                <a:cubicBezTo>
                  <a:pt x="4285" y="18781"/>
                  <a:pt x="4375" y="18727"/>
                  <a:pt x="4375" y="18586"/>
                </a:cubicBezTo>
                <a:cubicBezTo>
                  <a:pt x="4375" y="18412"/>
                  <a:pt x="4288" y="18395"/>
                  <a:pt x="3308" y="18395"/>
                </a:cubicBezTo>
                <a:close/>
                <a:moveTo>
                  <a:pt x="4934" y="18395"/>
                </a:moveTo>
                <a:lnTo>
                  <a:pt x="4934" y="19807"/>
                </a:lnTo>
                <a:cubicBezTo>
                  <a:pt x="4934" y="20697"/>
                  <a:pt x="4951" y="21010"/>
                  <a:pt x="5016" y="21132"/>
                </a:cubicBezTo>
                <a:cubicBezTo>
                  <a:pt x="5086" y="21156"/>
                  <a:pt x="5181" y="21177"/>
                  <a:pt x="5273" y="21198"/>
                </a:cubicBezTo>
                <a:cubicBezTo>
                  <a:pt x="5361" y="21151"/>
                  <a:pt x="5384" y="21019"/>
                  <a:pt x="5405" y="20663"/>
                </a:cubicBezTo>
                <a:cubicBezTo>
                  <a:pt x="5434" y="20181"/>
                  <a:pt x="5473" y="20094"/>
                  <a:pt x="5675" y="20069"/>
                </a:cubicBezTo>
                <a:cubicBezTo>
                  <a:pt x="5975" y="20032"/>
                  <a:pt x="6193" y="20267"/>
                  <a:pt x="6340" y="20772"/>
                </a:cubicBezTo>
                <a:cubicBezTo>
                  <a:pt x="6436" y="21101"/>
                  <a:pt x="6515" y="21179"/>
                  <a:pt x="6755" y="21203"/>
                </a:cubicBezTo>
                <a:lnTo>
                  <a:pt x="7050" y="21236"/>
                </a:lnTo>
                <a:lnTo>
                  <a:pt x="6880" y="20718"/>
                </a:lnTo>
                <a:cubicBezTo>
                  <a:pt x="6787" y="20433"/>
                  <a:pt x="6636" y="20139"/>
                  <a:pt x="6554" y="20063"/>
                </a:cubicBezTo>
                <a:cubicBezTo>
                  <a:pt x="6427" y="19947"/>
                  <a:pt x="6454" y="19877"/>
                  <a:pt x="6685" y="19638"/>
                </a:cubicBezTo>
                <a:cubicBezTo>
                  <a:pt x="7035" y="19277"/>
                  <a:pt x="7029" y="18939"/>
                  <a:pt x="6679" y="18635"/>
                </a:cubicBezTo>
                <a:cubicBezTo>
                  <a:pt x="6443" y="18429"/>
                  <a:pt x="6299" y="18395"/>
                  <a:pt x="5669" y="18395"/>
                </a:cubicBezTo>
                <a:lnTo>
                  <a:pt x="4934" y="18395"/>
                </a:lnTo>
                <a:close/>
                <a:moveTo>
                  <a:pt x="7853" y="18395"/>
                </a:moveTo>
                <a:cubicBezTo>
                  <a:pt x="7639" y="18395"/>
                  <a:pt x="7627" y="18459"/>
                  <a:pt x="7627" y="19807"/>
                </a:cubicBezTo>
                <a:cubicBezTo>
                  <a:pt x="7627" y="21155"/>
                  <a:pt x="7639" y="21220"/>
                  <a:pt x="7853" y="21220"/>
                </a:cubicBezTo>
                <a:cubicBezTo>
                  <a:pt x="8067" y="21220"/>
                  <a:pt x="8079" y="21155"/>
                  <a:pt x="8079" y="19807"/>
                </a:cubicBezTo>
                <a:cubicBezTo>
                  <a:pt x="8079" y="18459"/>
                  <a:pt x="8067" y="18395"/>
                  <a:pt x="7853" y="18395"/>
                </a:cubicBezTo>
                <a:close/>
                <a:moveTo>
                  <a:pt x="8864" y="18395"/>
                </a:moveTo>
                <a:lnTo>
                  <a:pt x="8864" y="19807"/>
                </a:lnTo>
                <a:lnTo>
                  <a:pt x="8864" y="21220"/>
                </a:lnTo>
                <a:lnTo>
                  <a:pt x="9159" y="21220"/>
                </a:lnTo>
                <a:lnTo>
                  <a:pt x="9328" y="21220"/>
                </a:lnTo>
                <a:cubicBezTo>
                  <a:pt x="9385" y="21204"/>
                  <a:pt x="9410" y="21188"/>
                  <a:pt x="9454" y="21171"/>
                </a:cubicBezTo>
                <a:lnTo>
                  <a:pt x="9391" y="20298"/>
                </a:lnTo>
                <a:cubicBezTo>
                  <a:pt x="9356" y="19789"/>
                  <a:pt x="9374" y="19346"/>
                  <a:pt x="9429" y="19316"/>
                </a:cubicBezTo>
                <a:cubicBezTo>
                  <a:pt x="9484" y="19287"/>
                  <a:pt x="9783" y="19705"/>
                  <a:pt x="10094" y="20243"/>
                </a:cubicBezTo>
                <a:cubicBezTo>
                  <a:pt x="10320" y="20635"/>
                  <a:pt x="10456" y="20847"/>
                  <a:pt x="10571" y="20991"/>
                </a:cubicBezTo>
                <a:cubicBezTo>
                  <a:pt x="10695" y="21033"/>
                  <a:pt x="10915" y="21073"/>
                  <a:pt x="11218" y="21111"/>
                </a:cubicBezTo>
                <a:lnTo>
                  <a:pt x="11218" y="19807"/>
                </a:lnTo>
                <a:cubicBezTo>
                  <a:pt x="11218" y="18459"/>
                  <a:pt x="11212" y="18395"/>
                  <a:pt x="10998" y="18395"/>
                </a:cubicBezTo>
                <a:cubicBezTo>
                  <a:pt x="10791" y="18395"/>
                  <a:pt x="10772" y="18460"/>
                  <a:pt x="10772" y="19218"/>
                </a:cubicBezTo>
                <a:cubicBezTo>
                  <a:pt x="10772" y="19671"/>
                  <a:pt x="10719" y="20064"/>
                  <a:pt x="10659" y="20096"/>
                </a:cubicBezTo>
                <a:cubicBezTo>
                  <a:pt x="10599" y="20128"/>
                  <a:pt x="10324" y="19757"/>
                  <a:pt x="10044" y="19273"/>
                </a:cubicBezTo>
                <a:cubicBezTo>
                  <a:pt x="9573" y="18458"/>
                  <a:pt x="9513" y="18395"/>
                  <a:pt x="9203" y="18395"/>
                </a:cubicBezTo>
                <a:lnTo>
                  <a:pt x="8864" y="18395"/>
                </a:lnTo>
                <a:close/>
                <a:moveTo>
                  <a:pt x="13635" y="18395"/>
                </a:moveTo>
                <a:cubicBezTo>
                  <a:pt x="12881" y="18395"/>
                  <a:pt x="12413" y="18587"/>
                  <a:pt x="12115" y="19011"/>
                </a:cubicBezTo>
                <a:cubicBezTo>
                  <a:pt x="11679" y="19633"/>
                  <a:pt x="11922" y="20779"/>
                  <a:pt x="12555" y="21078"/>
                </a:cubicBezTo>
                <a:cubicBezTo>
                  <a:pt x="12853" y="21219"/>
                  <a:pt x="13858" y="21273"/>
                  <a:pt x="14181" y="21165"/>
                </a:cubicBezTo>
                <a:cubicBezTo>
                  <a:pt x="14320" y="21119"/>
                  <a:pt x="14363" y="20952"/>
                  <a:pt x="14363" y="20385"/>
                </a:cubicBezTo>
                <a:lnTo>
                  <a:pt x="14363" y="19660"/>
                </a:lnTo>
                <a:lnTo>
                  <a:pt x="13854" y="19660"/>
                </a:lnTo>
                <a:cubicBezTo>
                  <a:pt x="13435" y="19660"/>
                  <a:pt x="13352" y="19693"/>
                  <a:pt x="13352" y="19845"/>
                </a:cubicBezTo>
                <a:cubicBezTo>
                  <a:pt x="13352" y="19947"/>
                  <a:pt x="13454" y="20052"/>
                  <a:pt x="13578" y="20080"/>
                </a:cubicBezTo>
                <a:cubicBezTo>
                  <a:pt x="13749" y="20119"/>
                  <a:pt x="13798" y="20210"/>
                  <a:pt x="13798" y="20472"/>
                </a:cubicBezTo>
                <a:cubicBezTo>
                  <a:pt x="13798" y="20901"/>
                  <a:pt x="13682" y="20976"/>
                  <a:pt x="13183" y="20832"/>
                </a:cubicBezTo>
                <a:cubicBezTo>
                  <a:pt x="12442" y="20620"/>
                  <a:pt x="12192" y="19650"/>
                  <a:pt x="12737" y="19087"/>
                </a:cubicBezTo>
                <a:cubicBezTo>
                  <a:pt x="12977" y="18840"/>
                  <a:pt x="13120" y="18790"/>
                  <a:pt x="13609" y="18766"/>
                </a:cubicBezTo>
                <a:cubicBezTo>
                  <a:pt x="14059" y="18743"/>
                  <a:pt x="14202" y="18695"/>
                  <a:pt x="14231" y="18564"/>
                </a:cubicBezTo>
                <a:cubicBezTo>
                  <a:pt x="14232" y="18557"/>
                  <a:pt x="14230" y="18553"/>
                  <a:pt x="14231" y="18547"/>
                </a:cubicBezTo>
                <a:cubicBezTo>
                  <a:pt x="14182" y="18516"/>
                  <a:pt x="14135" y="18478"/>
                  <a:pt x="14093" y="18422"/>
                </a:cubicBezTo>
                <a:cubicBezTo>
                  <a:pt x="14003" y="18404"/>
                  <a:pt x="13875" y="18395"/>
                  <a:pt x="13635" y="18395"/>
                </a:cubicBezTo>
                <a:close/>
                <a:moveTo>
                  <a:pt x="15637" y="18395"/>
                </a:moveTo>
                <a:cubicBezTo>
                  <a:pt x="15026" y="18395"/>
                  <a:pt x="14960" y="18433"/>
                  <a:pt x="15135" y="18673"/>
                </a:cubicBezTo>
                <a:cubicBezTo>
                  <a:pt x="15196" y="18757"/>
                  <a:pt x="15318" y="18781"/>
                  <a:pt x="15474" y="18738"/>
                </a:cubicBezTo>
                <a:cubicBezTo>
                  <a:pt x="15762" y="18659"/>
                  <a:pt x="16271" y="18909"/>
                  <a:pt x="16271" y="19131"/>
                </a:cubicBezTo>
                <a:cubicBezTo>
                  <a:pt x="16271" y="19213"/>
                  <a:pt x="16112" y="19356"/>
                  <a:pt x="15919" y="19447"/>
                </a:cubicBezTo>
                <a:cubicBezTo>
                  <a:pt x="15727" y="19539"/>
                  <a:pt x="15419" y="19715"/>
                  <a:pt x="15242" y="19840"/>
                </a:cubicBezTo>
                <a:cubicBezTo>
                  <a:pt x="14818" y="20139"/>
                  <a:pt x="14801" y="20635"/>
                  <a:pt x="15198" y="20980"/>
                </a:cubicBezTo>
                <a:cubicBezTo>
                  <a:pt x="15423" y="21176"/>
                  <a:pt x="15585" y="21220"/>
                  <a:pt x="16089" y="21220"/>
                </a:cubicBezTo>
                <a:cubicBezTo>
                  <a:pt x="16725" y="21220"/>
                  <a:pt x="16878" y="21149"/>
                  <a:pt x="16767" y="20898"/>
                </a:cubicBezTo>
                <a:cubicBezTo>
                  <a:pt x="16717" y="20785"/>
                  <a:pt x="16624" y="20768"/>
                  <a:pt x="16365" y="20832"/>
                </a:cubicBezTo>
                <a:cubicBezTo>
                  <a:pt x="15550" y="21035"/>
                  <a:pt x="15111" y="20414"/>
                  <a:pt x="15832" y="20074"/>
                </a:cubicBezTo>
                <a:cubicBezTo>
                  <a:pt x="16542" y="19739"/>
                  <a:pt x="16761" y="19515"/>
                  <a:pt x="16761" y="19125"/>
                </a:cubicBezTo>
                <a:cubicBezTo>
                  <a:pt x="16761" y="18612"/>
                  <a:pt x="16426" y="18395"/>
                  <a:pt x="15637" y="18395"/>
                </a:cubicBezTo>
                <a:close/>
                <a:moveTo>
                  <a:pt x="5706" y="18700"/>
                </a:moveTo>
                <a:cubicBezTo>
                  <a:pt x="6007" y="18663"/>
                  <a:pt x="6397" y="18933"/>
                  <a:pt x="6397" y="19175"/>
                </a:cubicBezTo>
                <a:cubicBezTo>
                  <a:pt x="6397" y="19265"/>
                  <a:pt x="6304" y="19408"/>
                  <a:pt x="6196" y="19491"/>
                </a:cubicBezTo>
                <a:cubicBezTo>
                  <a:pt x="6088" y="19573"/>
                  <a:pt x="5889" y="19667"/>
                  <a:pt x="5750" y="19704"/>
                </a:cubicBezTo>
                <a:cubicBezTo>
                  <a:pt x="5442" y="19785"/>
                  <a:pt x="5355" y="19637"/>
                  <a:pt x="5405" y="19109"/>
                </a:cubicBezTo>
                <a:cubicBezTo>
                  <a:pt x="5434" y="18801"/>
                  <a:pt x="5491" y="18727"/>
                  <a:pt x="5706" y="18700"/>
                </a:cubicBezTo>
                <a:close/>
                <a:moveTo>
                  <a:pt x="18964" y="18831"/>
                </a:moveTo>
                <a:lnTo>
                  <a:pt x="19466" y="18831"/>
                </a:lnTo>
                <a:lnTo>
                  <a:pt x="19466" y="19322"/>
                </a:lnTo>
                <a:cubicBezTo>
                  <a:pt x="19466" y="19753"/>
                  <a:pt x="19438" y="19812"/>
                  <a:pt x="19215" y="19840"/>
                </a:cubicBezTo>
                <a:cubicBezTo>
                  <a:pt x="19076" y="19857"/>
                  <a:pt x="18964" y="19931"/>
                  <a:pt x="18964" y="20003"/>
                </a:cubicBezTo>
                <a:cubicBezTo>
                  <a:pt x="18964" y="20076"/>
                  <a:pt x="19076" y="20150"/>
                  <a:pt x="19215" y="20167"/>
                </a:cubicBezTo>
                <a:cubicBezTo>
                  <a:pt x="19438" y="20195"/>
                  <a:pt x="19466" y="20254"/>
                  <a:pt x="19466" y="20685"/>
                </a:cubicBezTo>
                <a:lnTo>
                  <a:pt x="19466" y="21171"/>
                </a:lnTo>
                <a:lnTo>
                  <a:pt x="19058" y="21203"/>
                </a:lnTo>
                <a:cubicBezTo>
                  <a:pt x="18854" y="21218"/>
                  <a:pt x="18700" y="21192"/>
                  <a:pt x="18612" y="21143"/>
                </a:cubicBezTo>
                <a:cubicBezTo>
                  <a:pt x="18525" y="21094"/>
                  <a:pt x="18503" y="21023"/>
                  <a:pt x="18569" y="20931"/>
                </a:cubicBezTo>
                <a:cubicBezTo>
                  <a:pt x="18607" y="20877"/>
                  <a:pt x="18738" y="20832"/>
                  <a:pt x="18857" y="20832"/>
                </a:cubicBezTo>
                <a:cubicBezTo>
                  <a:pt x="19219" y="20832"/>
                  <a:pt x="19133" y="20460"/>
                  <a:pt x="18763" y="20423"/>
                </a:cubicBezTo>
                <a:cubicBezTo>
                  <a:pt x="18692" y="20416"/>
                  <a:pt x="18636" y="20410"/>
                  <a:pt x="18594" y="20396"/>
                </a:cubicBezTo>
                <a:cubicBezTo>
                  <a:pt x="18551" y="20382"/>
                  <a:pt x="18520" y="20363"/>
                  <a:pt x="18499" y="20331"/>
                </a:cubicBezTo>
                <a:cubicBezTo>
                  <a:pt x="18458" y="20268"/>
                  <a:pt x="18456" y="20157"/>
                  <a:pt x="18456" y="19954"/>
                </a:cubicBezTo>
                <a:cubicBezTo>
                  <a:pt x="18456" y="19751"/>
                  <a:pt x="18458" y="19641"/>
                  <a:pt x="18499" y="19578"/>
                </a:cubicBezTo>
                <a:cubicBezTo>
                  <a:pt x="18520" y="19546"/>
                  <a:pt x="18551" y="19527"/>
                  <a:pt x="18594" y="19513"/>
                </a:cubicBezTo>
                <a:cubicBezTo>
                  <a:pt x="18636" y="19499"/>
                  <a:pt x="18692" y="19493"/>
                  <a:pt x="18763" y="19485"/>
                </a:cubicBezTo>
                <a:cubicBezTo>
                  <a:pt x="18933" y="19468"/>
                  <a:pt x="19071" y="19395"/>
                  <a:pt x="19071" y="19322"/>
                </a:cubicBezTo>
                <a:cubicBezTo>
                  <a:pt x="19071" y="19249"/>
                  <a:pt x="18933" y="19175"/>
                  <a:pt x="18763" y="19158"/>
                </a:cubicBezTo>
                <a:cubicBezTo>
                  <a:pt x="18670" y="19149"/>
                  <a:pt x="18598" y="19125"/>
                  <a:pt x="18543" y="19093"/>
                </a:cubicBezTo>
                <a:cubicBezTo>
                  <a:pt x="18489" y="19062"/>
                  <a:pt x="18456" y="19022"/>
                  <a:pt x="18456" y="18978"/>
                </a:cubicBezTo>
                <a:cubicBezTo>
                  <a:pt x="18456" y="18870"/>
                  <a:pt x="18590" y="18831"/>
                  <a:pt x="18964" y="18831"/>
                </a:cubicBezTo>
                <a:close/>
                <a:moveTo>
                  <a:pt x="21054" y="19235"/>
                </a:moveTo>
                <a:cubicBezTo>
                  <a:pt x="21012" y="19233"/>
                  <a:pt x="20960" y="19240"/>
                  <a:pt x="20891" y="19251"/>
                </a:cubicBezTo>
                <a:cubicBezTo>
                  <a:pt x="20725" y="19277"/>
                  <a:pt x="20475" y="19410"/>
                  <a:pt x="20339" y="19551"/>
                </a:cubicBezTo>
                <a:cubicBezTo>
                  <a:pt x="19984" y="19916"/>
                  <a:pt x="20029" y="20041"/>
                  <a:pt x="20402" y="19731"/>
                </a:cubicBezTo>
                <a:cubicBezTo>
                  <a:pt x="20949" y="19275"/>
                  <a:pt x="21238" y="19435"/>
                  <a:pt x="20828" y="19965"/>
                </a:cubicBezTo>
                <a:cubicBezTo>
                  <a:pt x="20687" y="20148"/>
                  <a:pt x="20473" y="20418"/>
                  <a:pt x="20364" y="20565"/>
                </a:cubicBezTo>
                <a:cubicBezTo>
                  <a:pt x="20169" y="20827"/>
                  <a:pt x="20177" y="20832"/>
                  <a:pt x="20402" y="20832"/>
                </a:cubicBezTo>
                <a:cubicBezTo>
                  <a:pt x="20579" y="20832"/>
                  <a:pt x="20638" y="20761"/>
                  <a:pt x="20665" y="20516"/>
                </a:cubicBezTo>
                <a:cubicBezTo>
                  <a:pt x="20692" y="20274"/>
                  <a:pt x="20751" y="20200"/>
                  <a:pt x="20923" y="20200"/>
                </a:cubicBezTo>
                <a:cubicBezTo>
                  <a:pt x="21239" y="20200"/>
                  <a:pt x="21345" y="20002"/>
                  <a:pt x="21262" y="19573"/>
                </a:cubicBezTo>
                <a:cubicBezTo>
                  <a:pt x="21212" y="19320"/>
                  <a:pt x="21183" y="19240"/>
                  <a:pt x="21054" y="19235"/>
                </a:cubicBezTo>
                <a:close/>
              </a:path>
            </a:pathLst>
          </a:custGeom>
          <a:ln w="12700">
            <a:miter lim="400000"/>
          </a:ln>
        </p:spPr>
      </p:pic>
      <p:sp>
        <p:nvSpPr>
          <p:cNvPr id="487" name="Title 7"/>
          <p:cNvSpPr txBox="1">
            <a:spLocks noGrp="1"/>
          </p:cNvSpPr>
          <p:nvPr>
            <p:ph type="title"/>
          </p:nvPr>
        </p:nvSpPr>
        <p:spPr>
          <a:xfrm>
            <a:off x="7216125" y="3334555"/>
            <a:ext cx="9951750" cy="1709381"/>
          </a:xfrm>
          <a:prstGeom prst="rect">
            <a:avLst/>
          </a:prstGeom>
        </p:spPr>
        <p:txBody>
          <a:bodyPr/>
          <a:lstStyle/>
          <a:p>
            <a:pPr algn="ctr"/>
            <a:r>
              <a:rPr>
                <a:solidFill>
                  <a:srgbClr val="000000"/>
                </a:solidFill>
              </a:rPr>
              <a:t>Problem</a:t>
            </a:r>
            <a:r>
              <a:rPr>
                <a:solidFill>
                  <a:srgbClr val="D13D39"/>
                </a:solidFill>
              </a:rPr>
              <a:t> Statement.</a:t>
            </a:r>
          </a:p>
        </p:txBody>
      </p:sp>
      <p:sp>
        <p:nvSpPr>
          <p:cNvPr id="488" name="TextBox 12"/>
          <p:cNvSpPr txBox="1"/>
          <p:nvPr/>
        </p:nvSpPr>
        <p:spPr>
          <a:xfrm>
            <a:off x="1213508" y="5245627"/>
            <a:ext cx="21956984" cy="336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nSpc>
                <a:spcPct val="140000"/>
              </a:lnSpc>
              <a:defRPr>
                <a:solidFill>
                  <a:srgbClr val="000000"/>
                </a:solidFill>
              </a:defRPr>
            </a:lvl1pPr>
          </a:lstStyle>
          <a:p>
            <a:r>
              <a:t>Strings Ramen has attained remarkable achievements during the past four years opening of its first store. After serious consideration, the founder and owner decided to establish a franchise brand of the store, kept expanding in mid-west market and establish a flagship store in north-east market. Based of the historical data of three existing locations, the owner and other investors would like to forecast the future sales in order to develop new sales approaches, marketing plan and drive strategic decisions more effectively and efficiently for overcoming challenges in the markets.</a:t>
            </a:r>
          </a:p>
        </p:txBody>
      </p:sp>
      <p:sp>
        <p:nvSpPr>
          <p:cNvPr id="489" name="TextBox 12"/>
          <p:cNvSpPr txBox="1"/>
          <p:nvPr/>
        </p:nvSpPr>
        <p:spPr>
          <a:xfrm>
            <a:off x="4589671" y="9401361"/>
            <a:ext cx="15798541" cy="795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nSpc>
                <a:spcPct val="140000"/>
              </a:lnSpc>
              <a:buClr>
                <a:srgbClr val="D13D39"/>
              </a:buClr>
              <a:buSzPct val="100000"/>
              <a:buChar char="★"/>
              <a:defRPr>
                <a:solidFill>
                  <a:srgbClr val="000000"/>
                </a:solidFill>
              </a:defRPr>
            </a:lvl1pPr>
          </a:lstStyle>
          <a:p>
            <a:r>
              <a:rPr dirty="0"/>
              <a:t> </a:t>
            </a:r>
            <a:r>
              <a:rPr lang="en-US" dirty="0"/>
              <a:t>Predict</a:t>
            </a:r>
            <a:r>
              <a:rPr dirty="0"/>
              <a:t> Net Sales of the </a:t>
            </a:r>
            <a:r>
              <a:rPr dirty="0" err="1"/>
              <a:t>chinatown</a:t>
            </a:r>
            <a:r>
              <a:rPr dirty="0"/>
              <a:t> location to better allocate the resources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93" name="Freeform: Shape 7"/>
          <p:cNvSpPr/>
          <p:nvPr/>
        </p:nvSpPr>
        <p:spPr>
          <a:xfrm rot="10800000">
            <a:off x="16534415" y="-276945"/>
            <a:ext cx="3303641" cy="284796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0024" y="21600"/>
                </a:lnTo>
                <a:lnTo>
                  <a:pt x="10800" y="2939"/>
                </a:lnTo>
                <a:lnTo>
                  <a:pt x="1577" y="21600"/>
                </a:lnTo>
                <a:lnTo>
                  <a:pt x="0" y="21600"/>
                </a:lnTo>
                <a:lnTo>
                  <a:pt x="10800" y="0"/>
                </a:lnTo>
                <a:close/>
              </a:path>
            </a:pathLst>
          </a:custGeom>
          <a:solidFill>
            <a:srgbClr val="D13D39"/>
          </a:solidFill>
          <a:ln w="12700">
            <a:miter lim="400000"/>
          </a:ln>
        </p:spPr>
        <p:txBody>
          <a:bodyPr tIns="91439" bIns="91439" anchor="ctr"/>
          <a:lstStyle/>
          <a:p>
            <a:pPr algn="ctr">
              <a:defRPr sz="2400">
                <a:solidFill>
                  <a:srgbClr val="3F3F3F"/>
                </a:solidFill>
              </a:defRPr>
            </a:pPr>
            <a:endParaRPr/>
          </a:p>
        </p:txBody>
      </p:sp>
      <p:pic>
        <p:nvPicPr>
          <p:cNvPr id="494" name="Screen Shot 2019-12-05 at 8.29.32 PM.png" descr="Screen Shot 2019-12-05 at 8.29.32 PM.png"/>
          <p:cNvPicPr>
            <a:picLocks noChangeAspect="1"/>
          </p:cNvPicPr>
          <p:nvPr/>
        </p:nvPicPr>
        <p:blipFill>
          <a:blip r:embed="rId3"/>
          <a:srcRect l="26379" t="12569" r="15274" b="17314"/>
          <a:stretch>
            <a:fillRect/>
          </a:stretch>
        </p:blipFill>
        <p:spPr>
          <a:xfrm>
            <a:off x="17539605" y="6753293"/>
            <a:ext cx="1293259" cy="1497986"/>
          </a:xfrm>
          <a:custGeom>
            <a:avLst/>
            <a:gdLst/>
            <a:ahLst/>
            <a:cxnLst>
              <a:cxn ang="0">
                <a:pos x="wd2" y="hd2"/>
              </a:cxn>
              <a:cxn ang="5400000">
                <a:pos x="wd2" y="hd2"/>
              </a:cxn>
              <a:cxn ang="10800000">
                <a:pos x="wd2" y="hd2"/>
              </a:cxn>
              <a:cxn ang="16200000">
                <a:pos x="wd2" y="hd2"/>
              </a:cxn>
            </a:cxnLst>
            <a:rect l="0" t="0" r="r" b="b"/>
            <a:pathLst>
              <a:path w="19762" h="21558" extrusionOk="0">
                <a:moveTo>
                  <a:pt x="9360" y="8"/>
                </a:moveTo>
                <a:cubicBezTo>
                  <a:pt x="7859" y="58"/>
                  <a:pt x="6400" y="331"/>
                  <a:pt x="5400" y="813"/>
                </a:cubicBezTo>
                <a:cubicBezTo>
                  <a:pt x="2368" y="2274"/>
                  <a:pt x="478" y="4674"/>
                  <a:pt x="63" y="7599"/>
                </a:cubicBezTo>
                <a:cubicBezTo>
                  <a:pt x="-473" y="11371"/>
                  <a:pt x="2448" y="15210"/>
                  <a:pt x="6891" y="16572"/>
                </a:cubicBezTo>
                <a:cubicBezTo>
                  <a:pt x="7327" y="16705"/>
                  <a:pt x="8893" y="16773"/>
                  <a:pt x="10372" y="16726"/>
                </a:cubicBezTo>
                <a:cubicBezTo>
                  <a:pt x="14461" y="16595"/>
                  <a:pt x="17153" y="15047"/>
                  <a:pt x="18826" y="11860"/>
                </a:cubicBezTo>
                <a:cubicBezTo>
                  <a:pt x="21127" y="7477"/>
                  <a:pt x="18753" y="2374"/>
                  <a:pt x="13562" y="545"/>
                </a:cubicBezTo>
                <a:cubicBezTo>
                  <a:pt x="12399" y="135"/>
                  <a:pt x="10860" y="-42"/>
                  <a:pt x="9360" y="8"/>
                </a:cubicBezTo>
                <a:close/>
                <a:moveTo>
                  <a:pt x="17692" y="17600"/>
                </a:moveTo>
                <a:cubicBezTo>
                  <a:pt x="17402" y="17595"/>
                  <a:pt x="17104" y="17644"/>
                  <a:pt x="16813" y="17754"/>
                </a:cubicBezTo>
                <a:cubicBezTo>
                  <a:pt x="16207" y="17984"/>
                  <a:pt x="13363" y="18083"/>
                  <a:pt x="8110" y="18057"/>
                </a:cubicBezTo>
                <a:cubicBezTo>
                  <a:pt x="1311" y="18023"/>
                  <a:pt x="282" y="18078"/>
                  <a:pt x="117" y="18479"/>
                </a:cubicBezTo>
                <a:cubicBezTo>
                  <a:pt x="13" y="18733"/>
                  <a:pt x="72" y="19189"/>
                  <a:pt x="245" y="19490"/>
                </a:cubicBezTo>
                <a:cubicBezTo>
                  <a:pt x="418" y="19792"/>
                  <a:pt x="471" y="20247"/>
                  <a:pt x="366" y="20501"/>
                </a:cubicBezTo>
                <a:cubicBezTo>
                  <a:pt x="120" y="21100"/>
                  <a:pt x="958" y="21402"/>
                  <a:pt x="1755" y="21004"/>
                </a:cubicBezTo>
                <a:cubicBezTo>
                  <a:pt x="2188" y="20787"/>
                  <a:pt x="2472" y="20802"/>
                  <a:pt x="2737" y="21050"/>
                </a:cubicBezTo>
                <a:cubicBezTo>
                  <a:pt x="3023" y="21317"/>
                  <a:pt x="3251" y="21317"/>
                  <a:pt x="3720" y="21044"/>
                </a:cubicBezTo>
                <a:cubicBezTo>
                  <a:pt x="4128" y="20806"/>
                  <a:pt x="4398" y="20784"/>
                  <a:pt x="4532" y="20987"/>
                </a:cubicBezTo>
                <a:cubicBezTo>
                  <a:pt x="4668" y="21192"/>
                  <a:pt x="4868" y="21189"/>
                  <a:pt x="5151" y="20970"/>
                </a:cubicBezTo>
                <a:cubicBezTo>
                  <a:pt x="5433" y="20751"/>
                  <a:pt x="5634" y="20743"/>
                  <a:pt x="5769" y="20947"/>
                </a:cubicBezTo>
                <a:cubicBezTo>
                  <a:pt x="6009" y="21309"/>
                  <a:pt x="10371" y="21270"/>
                  <a:pt x="10900" y="20901"/>
                </a:cubicBezTo>
                <a:cubicBezTo>
                  <a:pt x="11116" y="20751"/>
                  <a:pt x="11351" y="20773"/>
                  <a:pt x="11470" y="20953"/>
                </a:cubicBezTo>
                <a:cubicBezTo>
                  <a:pt x="11592" y="21137"/>
                  <a:pt x="12611" y="21210"/>
                  <a:pt x="14029" y="21141"/>
                </a:cubicBezTo>
                <a:cubicBezTo>
                  <a:pt x="15326" y="21078"/>
                  <a:pt x="16467" y="21148"/>
                  <a:pt x="16564" y="21295"/>
                </a:cubicBezTo>
                <a:cubicBezTo>
                  <a:pt x="16661" y="21442"/>
                  <a:pt x="17150" y="21558"/>
                  <a:pt x="17650" y="21558"/>
                </a:cubicBezTo>
                <a:cubicBezTo>
                  <a:pt x="18764" y="21558"/>
                  <a:pt x="19799" y="20403"/>
                  <a:pt x="19760" y="19370"/>
                </a:cubicBezTo>
                <a:cubicBezTo>
                  <a:pt x="19755" y="19223"/>
                  <a:pt x="19727" y="19075"/>
                  <a:pt x="19675" y="18936"/>
                </a:cubicBezTo>
                <a:cubicBezTo>
                  <a:pt x="19367" y="18117"/>
                  <a:pt x="18564" y="17615"/>
                  <a:pt x="17692" y="17600"/>
                </a:cubicBezTo>
                <a:close/>
              </a:path>
            </a:pathLst>
          </a:custGeom>
          <a:ln w="12700">
            <a:miter lim="400000"/>
          </a:ln>
        </p:spPr>
      </p:pic>
      <p:sp>
        <p:nvSpPr>
          <p:cNvPr id="495" name="TextBox 12"/>
          <p:cNvSpPr txBox="1"/>
          <p:nvPr/>
        </p:nvSpPr>
        <p:spPr>
          <a:xfrm>
            <a:off x="1974507" y="7568846"/>
            <a:ext cx="8881648" cy="40436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lnSpc>
                <a:spcPct val="140000"/>
              </a:lnSpc>
            </a:lvl1pPr>
          </a:lstStyle>
          <a:p>
            <a:r>
              <a:rPr dirty="0"/>
              <a:t>TOAST, an Android-based restaurant point of sale and management system software, that used in every store under Strings Ramen Inc. since Feb 2015. TOAST provides real-time cloud data including sales, menu, inventory and labor.</a:t>
            </a:r>
          </a:p>
        </p:txBody>
      </p:sp>
      <p:pic>
        <p:nvPicPr>
          <p:cNvPr id="496" name="5becbd7e8f362109744ed0d0_OFO-Partner-Icon-Toast-POS-ID-5074458f-a76a-4b3d-d793-412aa7cfcca6.png" descr="5becbd7e8f362109744ed0d0_OFO-Partner-Icon-Toast-POS-ID-5074458f-a76a-4b3d-d793-412aa7cfcca6.png"/>
          <p:cNvPicPr>
            <a:picLocks noChangeAspect="1"/>
          </p:cNvPicPr>
          <p:nvPr/>
        </p:nvPicPr>
        <p:blipFill>
          <a:blip r:embed="rId4"/>
          <a:stretch>
            <a:fillRect/>
          </a:stretch>
        </p:blipFill>
        <p:spPr>
          <a:xfrm>
            <a:off x="9030602" y="2401425"/>
            <a:ext cx="3810001" cy="3810001"/>
          </a:xfrm>
          <a:prstGeom prst="rect">
            <a:avLst/>
          </a:prstGeom>
          <a:ln w="12700">
            <a:miter lim="400000"/>
          </a:ln>
        </p:spPr>
      </p:pic>
      <p:grpSp>
        <p:nvGrpSpPr>
          <p:cNvPr id="504" name="Group"/>
          <p:cNvGrpSpPr/>
          <p:nvPr/>
        </p:nvGrpSpPr>
        <p:grpSpPr>
          <a:xfrm>
            <a:off x="14146790" y="8929857"/>
            <a:ext cx="8078890" cy="3000074"/>
            <a:chOff x="0" y="0"/>
            <a:chExt cx="8078888" cy="3000072"/>
          </a:xfrm>
        </p:grpSpPr>
        <p:pic>
          <p:nvPicPr>
            <p:cNvPr id="497" name="Designbolts-Cute-Social-2014-Amazon.ico" descr="Designbolts-Cute-Social-2014-Amazon.ico"/>
            <p:cNvPicPr>
              <a:picLocks noChangeAspect="1"/>
            </p:cNvPicPr>
            <p:nvPr/>
          </p:nvPicPr>
          <p:blipFill>
            <a:blip r:embed="rId5"/>
            <a:stretch>
              <a:fillRect/>
            </a:stretch>
          </p:blipFill>
          <p:spPr>
            <a:xfrm>
              <a:off x="6580903" y="0"/>
              <a:ext cx="1497986" cy="1497985"/>
            </a:xfrm>
            <a:prstGeom prst="rect">
              <a:avLst/>
            </a:prstGeom>
            <a:ln w="12700" cap="flat">
              <a:noFill/>
              <a:miter lim="400000"/>
            </a:ln>
            <a:effectLst/>
          </p:spPr>
        </p:pic>
        <p:pic>
          <p:nvPicPr>
            <p:cNvPr id="498" name="unnamed.png" descr="unnamed.png"/>
            <p:cNvPicPr>
              <a:picLocks noChangeAspect="1"/>
            </p:cNvPicPr>
            <p:nvPr/>
          </p:nvPicPr>
          <p:blipFill>
            <a:blip r:embed="rId6"/>
            <a:stretch>
              <a:fillRect/>
            </a:stretch>
          </p:blipFill>
          <p:spPr>
            <a:xfrm>
              <a:off x="4883920" y="7409"/>
              <a:ext cx="1497986" cy="1497986"/>
            </a:xfrm>
            <a:prstGeom prst="rect">
              <a:avLst/>
            </a:prstGeom>
            <a:ln w="12700" cap="flat">
              <a:noFill/>
              <a:miter lim="400000"/>
            </a:ln>
            <a:effectLst/>
          </p:spPr>
        </p:pic>
        <p:pic>
          <p:nvPicPr>
            <p:cNvPr id="499" name="5be29fd2b83aa80726c8bb40_carditem-sourceico-postmates.png" descr="5be29fd2b83aa80726c8bb40_carditem-sourceico-postmates.png"/>
            <p:cNvPicPr>
              <a:picLocks noChangeAspect="1"/>
            </p:cNvPicPr>
            <p:nvPr/>
          </p:nvPicPr>
          <p:blipFill>
            <a:blip r:embed="rId7"/>
            <a:stretch>
              <a:fillRect/>
            </a:stretch>
          </p:blipFill>
          <p:spPr>
            <a:xfrm>
              <a:off x="3391665" y="102363"/>
              <a:ext cx="1293259" cy="1293259"/>
            </a:xfrm>
            <a:prstGeom prst="rect">
              <a:avLst/>
            </a:prstGeom>
            <a:ln w="12700" cap="flat">
              <a:noFill/>
              <a:miter lim="400000"/>
            </a:ln>
            <a:effectLst/>
          </p:spPr>
        </p:pic>
        <p:pic>
          <p:nvPicPr>
            <p:cNvPr id="500" name="logo_white.png" descr="logo_white.png"/>
            <p:cNvPicPr>
              <a:picLocks noChangeAspect="1"/>
            </p:cNvPicPr>
            <p:nvPr/>
          </p:nvPicPr>
          <p:blipFill>
            <a:blip r:embed="rId8"/>
            <a:stretch>
              <a:fillRect/>
            </a:stretch>
          </p:blipFill>
          <p:spPr>
            <a:xfrm>
              <a:off x="1899411" y="102363"/>
              <a:ext cx="1293259" cy="1293259"/>
            </a:xfrm>
            <a:prstGeom prst="rect">
              <a:avLst/>
            </a:prstGeom>
            <a:ln w="12700" cap="flat">
              <a:noFill/>
              <a:miter lim="400000"/>
            </a:ln>
            <a:effectLst/>
          </p:spPr>
        </p:pic>
        <p:pic>
          <p:nvPicPr>
            <p:cNvPr id="501" name="grubhub-1.201105730_std.png" descr="grubhub-1.201105730_std.png"/>
            <p:cNvPicPr>
              <a:picLocks noChangeAspect="1"/>
            </p:cNvPicPr>
            <p:nvPr/>
          </p:nvPicPr>
          <p:blipFill>
            <a:blip r:embed="rId9"/>
            <a:stretch>
              <a:fillRect/>
            </a:stretch>
          </p:blipFill>
          <p:spPr>
            <a:xfrm>
              <a:off x="0" y="0"/>
              <a:ext cx="1700416" cy="1497985"/>
            </a:xfrm>
            <a:prstGeom prst="rect">
              <a:avLst/>
            </a:prstGeom>
            <a:ln w="12700" cap="flat">
              <a:noFill/>
              <a:miter lim="400000"/>
            </a:ln>
            <a:effectLst/>
          </p:spPr>
        </p:pic>
        <p:pic>
          <p:nvPicPr>
            <p:cNvPr id="502" name="5ca25ca64e2ad.image.png" descr="5ca25ca64e2ad.image.png"/>
            <p:cNvPicPr>
              <a:picLocks noChangeAspect="1"/>
            </p:cNvPicPr>
            <p:nvPr/>
          </p:nvPicPr>
          <p:blipFill>
            <a:blip r:embed="rId10"/>
            <a:stretch>
              <a:fillRect/>
            </a:stretch>
          </p:blipFill>
          <p:spPr>
            <a:xfrm>
              <a:off x="458697" y="1878969"/>
              <a:ext cx="2372706" cy="1121104"/>
            </a:xfrm>
            <a:prstGeom prst="rect">
              <a:avLst/>
            </a:prstGeom>
            <a:ln w="12700" cap="flat">
              <a:noFill/>
              <a:miter lim="400000"/>
            </a:ln>
            <a:effectLst/>
          </p:spPr>
        </p:pic>
        <p:pic>
          <p:nvPicPr>
            <p:cNvPr id="503" name="chowbus_logo_text.4b7e6a987b398de4b3fe8ed8c787a03d.png" descr="chowbus_logo_text.4b7e6a987b398de4b3fe8ed8c787a03d.png"/>
            <p:cNvPicPr>
              <a:picLocks noChangeAspect="1"/>
            </p:cNvPicPr>
            <p:nvPr/>
          </p:nvPicPr>
          <p:blipFill>
            <a:blip r:embed="rId11"/>
            <a:srcRect/>
            <a:stretch>
              <a:fillRect/>
            </a:stretch>
          </p:blipFill>
          <p:spPr>
            <a:xfrm>
              <a:off x="3727913" y="2098789"/>
              <a:ext cx="3810001" cy="681465"/>
            </a:xfrm>
            <a:prstGeom prst="rect">
              <a:avLst/>
            </a:prstGeom>
            <a:ln w="12700" cap="flat">
              <a:noFill/>
              <a:miter lim="400000"/>
            </a:ln>
            <a:effectLst/>
          </p:spPr>
        </p:pic>
      </p:grpSp>
      <p:sp>
        <p:nvSpPr>
          <p:cNvPr id="505" name="Title 4"/>
          <p:cNvSpPr txBox="1">
            <a:spLocks noGrp="1"/>
          </p:cNvSpPr>
          <p:nvPr>
            <p:ph type="title"/>
          </p:nvPr>
        </p:nvSpPr>
        <p:spPr>
          <a:xfrm>
            <a:off x="14328773" y="2079829"/>
            <a:ext cx="7714926" cy="2797882"/>
          </a:xfrm>
          <a:prstGeom prst="rect">
            <a:avLst/>
          </a:prstGeom>
        </p:spPr>
        <p:txBody>
          <a:bodyPr/>
          <a:lstStyle/>
          <a:p>
            <a:r>
              <a:t>Data </a:t>
            </a:r>
            <a:r>
              <a:rPr>
                <a:solidFill>
                  <a:srgbClr val="D13D39"/>
                </a:solidFill>
              </a:rPr>
              <a:t>Overview.</a:t>
            </a:r>
          </a:p>
        </p:txBody>
      </p:sp>
      <p:sp>
        <p:nvSpPr>
          <p:cNvPr id="506" name="TextBox 12"/>
          <p:cNvSpPr txBox="1"/>
          <p:nvPr/>
        </p:nvSpPr>
        <p:spPr>
          <a:xfrm>
            <a:off x="13463564" y="4546155"/>
            <a:ext cx="9445343" cy="13133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indent="203200" algn="ctr" defTabSz="457200">
              <a:lnSpc>
                <a:spcPct val="120000"/>
              </a:lnSpc>
              <a:defRPr sz="3400" b="1" i="1">
                <a:solidFill>
                  <a:srgbClr val="D13D39"/>
                </a:solidFill>
                <a:uFill>
                  <a:solidFill>
                    <a:srgbClr val="000000"/>
                  </a:solidFill>
                </a:uFill>
                <a:latin typeface="Helvetica Neue"/>
                <a:ea typeface="Helvetica Neue"/>
                <a:cs typeface="Helvetica Neue"/>
                <a:sym typeface="Helvetica Neue"/>
              </a:defRPr>
            </a:lvl1pPr>
          </a:lstStyle>
          <a:p>
            <a:r>
              <a:t>The POS data date range for Chinatown location is: 2/19/2015~12/31/2019</a:t>
            </a:r>
          </a:p>
        </p:txBody>
      </p:sp>
      <p:pic>
        <p:nvPicPr>
          <p:cNvPr id="507" name="Screen Shot 2020-03-18 at 4.18.25 PM.png" descr="Screen Shot 2020-03-18 at 4.18.25 PM.png"/>
          <p:cNvPicPr>
            <a:picLocks noChangeAspect="1"/>
          </p:cNvPicPr>
          <p:nvPr/>
        </p:nvPicPr>
        <p:blipFill>
          <a:blip r:embed="rId12"/>
          <a:stretch>
            <a:fillRect/>
          </a:stretch>
        </p:blipFill>
        <p:spPr>
          <a:xfrm>
            <a:off x="724798" y="2785328"/>
            <a:ext cx="6817635" cy="3042195"/>
          </a:xfrm>
          <a:prstGeom prst="rect">
            <a:avLst/>
          </a:prstGeom>
          <a:ln w="12700">
            <a:miter lim="400000"/>
          </a:ln>
        </p:spPr>
      </p:pic>
      <p:pic>
        <p:nvPicPr>
          <p:cNvPr id="2" name="Picture 1">
            <a:extLst>
              <a:ext uri="{FF2B5EF4-FFF2-40B4-BE49-F238E27FC236}">
                <a16:creationId xmlns:a16="http://schemas.microsoft.com/office/drawing/2014/main" id="{A6A5967D-B3AC-1147-9621-A45F7244921A}"/>
              </a:ext>
            </a:extLst>
          </p:cNvPr>
          <p:cNvPicPr>
            <a:picLocks noChangeAspect="1"/>
          </p:cNvPicPr>
          <p:nvPr/>
        </p:nvPicPr>
        <p:blipFill>
          <a:blip r:embed="rId13"/>
          <a:stretch>
            <a:fillRect/>
          </a:stretch>
        </p:blipFill>
        <p:spPr>
          <a:xfrm>
            <a:off x="11068177" y="6114028"/>
            <a:ext cx="3265107" cy="326510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11" name="Screen Shot 2020-03-18 at 9.20.36 PM.png" descr="Screen Shot 2020-03-18 at 9.20.36 PM.png"/>
          <p:cNvPicPr>
            <a:picLocks noChangeAspect="1"/>
          </p:cNvPicPr>
          <p:nvPr/>
        </p:nvPicPr>
        <p:blipFill>
          <a:blip r:embed="rId3"/>
          <a:stretch>
            <a:fillRect/>
          </a:stretch>
        </p:blipFill>
        <p:spPr>
          <a:xfrm>
            <a:off x="1162238" y="2668330"/>
            <a:ext cx="10975892" cy="4214881"/>
          </a:xfrm>
          <a:prstGeom prst="rect">
            <a:avLst/>
          </a:prstGeom>
          <a:ln w="12700">
            <a:miter lim="400000"/>
          </a:ln>
        </p:spPr>
      </p:pic>
      <p:pic>
        <p:nvPicPr>
          <p:cNvPr id="512" name="Screen Shot 2020-03-18 at 9.21.47 PM.png" descr="Screen Shot 2020-03-18 at 9.21.47 PM.png"/>
          <p:cNvPicPr>
            <a:picLocks noChangeAspect="1"/>
          </p:cNvPicPr>
          <p:nvPr/>
        </p:nvPicPr>
        <p:blipFill>
          <a:blip r:embed="rId4"/>
          <a:stretch>
            <a:fillRect/>
          </a:stretch>
        </p:blipFill>
        <p:spPr>
          <a:xfrm>
            <a:off x="12015641" y="2668330"/>
            <a:ext cx="10866506" cy="4258036"/>
          </a:xfrm>
          <a:prstGeom prst="rect">
            <a:avLst/>
          </a:prstGeom>
          <a:ln w="12700">
            <a:miter lim="400000"/>
          </a:ln>
        </p:spPr>
      </p:pic>
      <p:sp>
        <p:nvSpPr>
          <p:cNvPr id="513" name="TextBox 13"/>
          <p:cNvSpPr txBox="1"/>
          <p:nvPr/>
        </p:nvSpPr>
        <p:spPr>
          <a:xfrm>
            <a:off x="-229933" y="1800274"/>
            <a:ext cx="5119159"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defRPr b="1">
                <a:latin typeface="Helvetica Neue"/>
                <a:ea typeface="Helvetica Neue"/>
                <a:cs typeface="Helvetica Neue"/>
                <a:sym typeface="Helvetica Neue"/>
              </a:defRPr>
            </a:lvl1pPr>
          </a:lstStyle>
          <a:p>
            <a:r>
              <a:t>2015 - 2019</a:t>
            </a:r>
          </a:p>
        </p:txBody>
      </p:sp>
      <p:sp>
        <p:nvSpPr>
          <p:cNvPr id="514" name="TextBox 13"/>
          <p:cNvSpPr txBox="1"/>
          <p:nvPr/>
        </p:nvSpPr>
        <p:spPr>
          <a:xfrm>
            <a:off x="21058120" y="1800274"/>
            <a:ext cx="2328656"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lnSpc>
                <a:spcPct val="150000"/>
              </a:lnSpc>
              <a:defRPr b="1">
                <a:latin typeface="Helvetica Neue"/>
                <a:ea typeface="Helvetica Neue"/>
                <a:cs typeface="Helvetica Neue"/>
                <a:sym typeface="Helvetica Neue"/>
              </a:defRPr>
            </a:lvl1pPr>
          </a:lstStyle>
          <a:p>
            <a:r>
              <a:t>1 Yr</a:t>
            </a:r>
          </a:p>
        </p:txBody>
      </p:sp>
      <p:pic>
        <p:nvPicPr>
          <p:cNvPr id="515" name="Screen Shot 2020-03-18 at 9.23.43 PM.png" descr="Screen Shot 2020-03-18 at 9.23.43 PM.png"/>
          <p:cNvPicPr>
            <a:picLocks noChangeAspect="1"/>
          </p:cNvPicPr>
          <p:nvPr/>
        </p:nvPicPr>
        <p:blipFill>
          <a:blip r:embed="rId5"/>
          <a:stretch>
            <a:fillRect/>
          </a:stretch>
        </p:blipFill>
        <p:spPr>
          <a:xfrm>
            <a:off x="1162238" y="6850726"/>
            <a:ext cx="10975892" cy="4258035"/>
          </a:xfrm>
          <a:prstGeom prst="rect">
            <a:avLst/>
          </a:prstGeom>
          <a:ln w="12700">
            <a:miter lim="400000"/>
          </a:ln>
        </p:spPr>
      </p:pic>
      <p:sp>
        <p:nvSpPr>
          <p:cNvPr id="516" name="TextBox 13"/>
          <p:cNvSpPr txBox="1"/>
          <p:nvPr/>
        </p:nvSpPr>
        <p:spPr>
          <a:xfrm>
            <a:off x="482409" y="11249334"/>
            <a:ext cx="2328655" cy="666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lnSpc>
                <a:spcPct val="150000"/>
              </a:lnSpc>
              <a:defRPr b="1">
                <a:latin typeface="Helvetica Neue"/>
                <a:ea typeface="Helvetica Neue"/>
                <a:cs typeface="Helvetica Neue"/>
                <a:sym typeface="Helvetica Neue"/>
              </a:defRPr>
            </a:lvl1pPr>
          </a:lstStyle>
          <a:p>
            <a:r>
              <a:t>2 Ms</a:t>
            </a:r>
          </a:p>
        </p:txBody>
      </p:sp>
      <p:pic>
        <p:nvPicPr>
          <p:cNvPr id="517" name="Screen Shot 2020-03-18 at 9.28.39 PM.png" descr="Screen Shot 2020-03-18 at 9.28.39 PM.png"/>
          <p:cNvPicPr>
            <a:picLocks noChangeAspect="1"/>
          </p:cNvPicPr>
          <p:nvPr/>
        </p:nvPicPr>
        <p:blipFill>
          <a:blip r:embed="rId6"/>
          <a:srcRect l="2063"/>
          <a:stretch>
            <a:fillRect/>
          </a:stretch>
        </p:blipFill>
        <p:spPr>
          <a:xfrm>
            <a:off x="12019247" y="6897737"/>
            <a:ext cx="10859294" cy="4214880"/>
          </a:xfrm>
          <a:prstGeom prst="rect">
            <a:avLst/>
          </a:prstGeom>
          <a:ln w="12700">
            <a:miter lim="400000"/>
          </a:ln>
        </p:spPr>
      </p:pic>
      <p:sp>
        <p:nvSpPr>
          <p:cNvPr id="518" name="TextBox 13"/>
          <p:cNvSpPr txBox="1"/>
          <p:nvPr/>
        </p:nvSpPr>
        <p:spPr>
          <a:xfrm>
            <a:off x="21058120" y="11249334"/>
            <a:ext cx="2328656" cy="666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ctr">
              <a:lnSpc>
                <a:spcPct val="150000"/>
              </a:lnSpc>
              <a:defRPr b="1">
                <a:latin typeface="Helvetica Neue"/>
                <a:ea typeface="Helvetica Neue"/>
                <a:cs typeface="Helvetica Neue"/>
                <a:sym typeface="Helvetica Neue"/>
              </a:defRPr>
            </a:lvl1pPr>
          </a:lstStyle>
          <a:p>
            <a:r>
              <a:t>Weekly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22" name="TextBox 13"/>
          <p:cNvSpPr txBox="1"/>
          <p:nvPr/>
        </p:nvSpPr>
        <p:spPr>
          <a:xfrm>
            <a:off x="-2010787" y="9803206"/>
            <a:ext cx="11459278" cy="666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r">
              <a:defRPr b="1">
                <a:latin typeface="Helvetica Neue"/>
                <a:ea typeface="Helvetica Neue"/>
                <a:cs typeface="Helvetica Neue"/>
                <a:sym typeface="Helvetica Neue"/>
              </a:defRPr>
            </a:lvl1pPr>
          </a:lstStyle>
          <a:p>
            <a:r>
              <a:t>2018 Weekly Mean and 7-day Rolling Mean</a:t>
            </a:r>
          </a:p>
        </p:txBody>
      </p:sp>
      <p:pic>
        <p:nvPicPr>
          <p:cNvPr id="523" name="Screen Shot 2020-03-18 at 9.37.02 PM.png" descr="Screen Shot 2020-03-18 at 9.37.02 PM.png"/>
          <p:cNvPicPr>
            <a:picLocks noChangeAspect="1"/>
          </p:cNvPicPr>
          <p:nvPr/>
        </p:nvPicPr>
        <p:blipFill>
          <a:blip r:embed="rId3"/>
          <a:stretch>
            <a:fillRect/>
          </a:stretch>
        </p:blipFill>
        <p:spPr>
          <a:xfrm>
            <a:off x="10026471" y="7615644"/>
            <a:ext cx="13272937" cy="5041517"/>
          </a:xfrm>
          <a:prstGeom prst="rect">
            <a:avLst/>
          </a:prstGeom>
          <a:ln w="12700">
            <a:miter lim="400000"/>
          </a:ln>
        </p:spPr>
      </p:pic>
      <p:pic>
        <p:nvPicPr>
          <p:cNvPr id="524" name="Screen Shot 2020-03-18 at 9.38.37 PM.png" descr="Screen Shot 2020-03-18 at 9.38.37 PM.png"/>
          <p:cNvPicPr>
            <a:picLocks noChangeAspect="1"/>
          </p:cNvPicPr>
          <p:nvPr/>
        </p:nvPicPr>
        <p:blipFill>
          <a:blip r:embed="rId4"/>
          <a:stretch>
            <a:fillRect/>
          </a:stretch>
        </p:blipFill>
        <p:spPr>
          <a:xfrm>
            <a:off x="875622" y="1237764"/>
            <a:ext cx="13272936" cy="5152814"/>
          </a:xfrm>
          <a:prstGeom prst="rect">
            <a:avLst/>
          </a:prstGeom>
          <a:ln w="12700">
            <a:miter lim="400000"/>
          </a:ln>
        </p:spPr>
      </p:pic>
      <p:sp>
        <p:nvSpPr>
          <p:cNvPr id="525" name="TextBox 13"/>
          <p:cNvSpPr txBox="1"/>
          <p:nvPr/>
        </p:nvSpPr>
        <p:spPr>
          <a:xfrm>
            <a:off x="14674445" y="3025973"/>
            <a:ext cx="11459277"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defRPr b="1">
                <a:latin typeface="Helvetica Neue"/>
                <a:ea typeface="Helvetica Neue"/>
                <a:cs typeface="Helvetica Neue"/>
                <a:sym typeface="Helvetica Neue"/>
              </a:defRPr>
            </a:lvl1pPr>
          </a:lstStyle>
          <a:p>
            <a:r>
              <a:t>2015 - 2019 Trends in Net Sales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29" name="TextBox 13"/>
          <p:cNvSpPr txBox="1"/>
          <p:nvPr/>
        </p:nvSpPr>
        <p:spPr>
          <a:xfrm>
            <a:off x="8318166" y="9803206"/>
            <a:ext cx="11459278" cy="6663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lgn="r">
              <a:defRPr b="1">
                <a:latin typeface="Helvetica Neue"/>
                <a:ea typeface="Helvetica Neue"/>
                <a:cs typeface="Helvetica Neue"/>
                <a:sym typeface="Helvetica Neue"/>
              </a:defRPr>
            </a:lvl1pPr>
          </a:lstStyle>
          <a:p>
            <a:r>
              <a:t>After Decomposition</a:t>
            </a:r>
          </a:p>
        </p:txBody>
      </p:sp>
      <p:sp>
        <p:nvSpPr>
          <p:cNvPr id="530" name="TextBox 13"/>
          <p:cNvSpPr txBox="1"/>
          <p:nvPr/>
        </p:nvSpPr>
        <p:spPr>
          <a:xfrm>
            <a:off x="564602" y="3749347"/>
            <a:ext cx="11459278" cy="6663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defRPr b="1">
                <a:latin typeface="Helvetica Neue"/>
                <a:ea typeface="Helvetica Neue"/>
                <a:cs typeface="Helvetica Neue"/>
                <a:sym typeface="Helvetica Neue"/>
              </a:defRPr>
            </a:lvl1pPr>
          </a:lstStyle>
          <a:p>
            <a:r>
              <a:t>2015 - 2019 Rolling Mean and Standard Deviation</a:t>
            </a:r>
          </a:p>
        </p:txBody>
      </p:sp>
      <p:pic>
        <p:nvPicPr>
          <p:cNvPr id="531" name="Screen Shot 2020-03-18 at 9.40.41 PM.png" descr="Screen Shot 2020-03-18 at 9.40.41 PM.png"/>
          <p:cNvPicPr>
            <a:picLocks noChangeAspect="1"/>
          </p:cNvPicPr>
          <p:nvPr/>
        </p:nvPicPr>
        <p:blipFill>
          <a:blip r:embed="rId3"/>
          <a:srcRect b="37676"/>
          <a:stretch>
            <a:fillRect/>
          </a:stretch>
        </p:blipFill>
        <p:spPr>
          <a:xfrm>
            <a:off x="10679986" y="1581833"/>
            <a:ext cx="13117960" cy="5001506"/>
          </a:xfrm>
          <a:prstGeom prst="rect">
            <a:avLst/>
          </a:prstGeom>
          <a:ln w="12700">
            <a:miter lim="400000"/>
          </a:ln>
        </p:spPr>
      </p:pic>
      <p:pic>
        <p:nvPicPr>
          <p:cNvPr id="532" name="Screen Shot 2020-03-18 at 9.45.50 PM.png" descr="Screen Shot 2020-03-18 at 9.45.50 PM.png"/>
          <p:cNvPicPr>
            <a:picLocks noChangeAspect="1"/>
          </p:cNvPicPr>
          <p:nvPr/>
        </p:nvPicPr>
        <p:blipFill>
          <a:blip r:embed="rId4"/>
          <a:stretch>
            <a:fillRect/>
          </a:stretch>
        </p:blipFill>
        <p:spPr>
          <a:xfrm>
            <a:off x="2361484" y="7662595"/>
            <a:ext cx="12538473" cy="494761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xmlns:m="http://schemas.openxmlformats.org/officeDocument/2006/math" xmlns:a14="http://schemas.microsoft.com/office/drawing/2010/main">
      <p:transition spd="med">
        <p:fade/>
      </p:transition>
    </mc:Fallback>
  </mc:AlternateContent>
</p:sld>
</file>

<file path=ppt/theme/theme1.xml><?xml version="1.0" encoding="utf-8"?>
<a:theme xmlns:a="http://schemas.openxmlformats.org/drawingml/2006/main" name="Office Theme">
  <a:themeElements>
    <a:clrScheme name="Office Theme">
      <a:dk1>
        <a:srgbClr val="3F3F3F"/>
      </a:dk1>
      <a:lt1>
        <a:srgbClr val="FFFFFF"/>
      </a:lt1>
      <a:dk2>
        <a:srgbClr val="A7A7A7"/>
      </a:dk2>
      <a:lt2>
        <a:srgbClr val="535353"/>
      </a:lt2>
      <a:accent1>
        <a:srgbClr val="FFC118"/>
      </a:accent1>
      <a:accent2>
        <a:srgbClr val="FD9144"/>
      </a:accent2>
      <a:accent3>
        <a:srgbClr val="FD7845"/>
      </a:accent3>
      <a:accent4>
        <a:srgbClr val="FE6046"/>
      </a:accent4>
      <a:accent5>
        <a:srgbClr val="FE4847"/>
      </a:accent5>
      <a:accent6>
        <a:srgbClr val="FF2F48"/>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FFC118"/>
      </a:accent1>
      <a:accent2>
        <a:srgbClr val="FD9144"/>
      </a:accent2>
      <a:accent3>
        <a:srgbClr val="FD7845"/>
      </a:accent3>
      <a:accent4>
        <a:srgbClr val="FE6046"/>
      </a:accent4>
      <a:accent5>
        <a:srgbClr val="FE4847"/>
      </a:accent5>
      <a:accent6>
        <a:srgbClr val="FF2F48"/>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F3F3F"/>
        </a:solidFill>
        <a:ln w="127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285</TotalTime>
  <Words>1308</Words>
  <Application>Microsoft Macintosh PowerPoint</Application>
  <PresentationFormat>Custom</PresentationFormat>
  <Paragraphs>173</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Helvetica</vt:lpstr>
      <vt:lpstr>Helvetica Neue</vt:lpstr>
      <vt:lpstr>Times</vt:lpstr>
      <vt:lpstr>Wingdings</vt:lpstr>
      <vt:lpstr>Office Theme</vt:lpstr>
      <vt:lpstr>PowerPoint Presentation</vt:lpstr>
      <vt:lpstr>Meet Our Team.</vt:lpstr>
      <vt:lpstr>Our Agenda.</vt:lpstr>
      <vt:lpstr>Company Background.</vt:lpstr>
      <vt:lpstr>Problem Statement.</vt:lpstr>
      <vt:lpstr>Data Overview.</vt:lpstr>
      <vt:lpstr>PowerPoint Presentation</vt:lpstr>
      <vt:lpstr>PowerPoint Presentation</vt:lpstr>
      <vt:lpstr>PowerPoint Presentation</vt:lpstr>
      <vt:lpstr>Net Sales Prediction – Linear Regression</vt:lpstr>
      <vt:lpstr>Net Sales Prediction - Linear Regression.</vt:lpstr>
      <vt:lpstr>Net Sales Prediction - Classification</vt:lpstr>
      <vt:lpstr>Net Sales Prediction  - Logistic Regression                 - Random Forest.</vt:lpstr>
      <vt:lpstr>Net Sales Prediction  - AdaBoost                          - Gradient Boosting</vt:lpstr>
      <vt:lpstr>Net Sales Prediction         - Linear SVM                     - Linear SVM + Grid Search                  </vt:lpstr>
      <vt:lpstr>Comparison of Classification Models.</vt:lpstr>
      <vt:lpstr>Future Works.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nazar</dc:creator>
  <cp:lastModifiedBy>Jenny Wang</cp:lastModifiedBy>
  <cp:revision>12</cp:revision>
  <dcterms:modified xsi:type="dcterms:W3CDTF">2020-03-19T23:28:33Z</dcterms:modified>
</cp:coreProperties>
</file>